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291" r:id="rId18"/>
  </p:sldIdLst>
  <p:sldSz cx="9144000" cy="5143500" type="screen16x9"/>
  <p:notesSz cx="6858000" cy="9144000"/>
  <p:embeddedFontLst>
    <p:embeddedFont>
      <p:font typeface="Play" panose="020B0604020202020204" charset="0"/>
      <p:regular r:id="rId20"/>
      <p:bold r:id="rId21"/>
    </p:embeddedFont>
    <p:embeddedFont>
      <p:font typeface="Source Sans Pro" panose="020B0503030403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11">
          <p15:clr>
            <a:srgbClr val="EA4335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14ADAA-4241-4DBA-AC0D-5D7695D2FDF5}">
  <a:tblStyle styleId="{BD14ADAA-4241-4DBA-AC0D-5D7695D2FD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1554" y="114"/>
      </p:cViewPr>
      <p:guideLst>
        <p:guide pos="5311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26752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10b651380e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10b651380e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g10a69f0788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0" name="Google Shape;2980;g10a69f07881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0a69f07881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6" name="Google Shape;3466;g10a69f07881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10b651380e3_0_1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10b651380e3_0_1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82800" y="1285125"/>
            <a:ext cx="65784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11600" y="3865700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848" y="2185426"/>
            <a:ext cx="4088811" cy="4088811"/>
            <a:chOff x="-3640848" y="2185426"/>
            <a:chExt cx="4088811" cy="4088811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2722250" y="-1079764"/>
            <a:ext cx="3769563" cy="11358057"/>
            <a:chOff x="-2722250" y="-1079764"/>
            <a:chExt cx="3769563" cy="11358057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746900" y="-550225"/>
            <a:ext cx="1982975" cy="2013575"/>
            <a:chOff x="746900" y="-550225"/>
            <a:chExt cx="1982975" cy="2013575"/>
          </a:xfrm>
        </p:grpSpPr>
        <p:sp>
          <p:nvSpPr>
            <p:cNvPr id="30" name="Google Shape;30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31" name="Google Shape;31;p2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  <p:grpSp>
        <p:nvGrpSpPr>
          <p:cNvPr id="34" name="Google Shape;34;p2"/>
          <p:cNvGrpSpPr/>
          <p:nvPr/>
        </p:nvGrpSpPr>
        <p:grpSpPr>
          <a:xfrm>
            <a:off x="8129425" y="2555026"/>
            <a:ext cx="4222888" cy="4088811"/>
            <a:chOff x="8129425" y="2555026"/>
            <a:chExt cx="4222888" cy="4088811"/>
          </a:xfrm>
        </p:grpSpPr>
        <p:sp>
          <p:nvSpPr>
            <p:cNvPr id="35" name="Google Shape;35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8430775" y="-2181926"/>
            <a:ext cx="2504551" cy="4575301"/>
            <a:chOff x="8430775" y="-2181926"/>
            <a:chExt cx="2504551" cy="4575301"/>
          </a:xfrm>
        </p:grpSpPr>
        <p:sp>
          <p:nvSpPr>
            <p:cNvPr id="44" name="Google Shape;44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 rot="10800000" flipH="1">
            <a:off x="4980106" y="-10605742"/>
            <a:ext cx="3769563" cy="11358057"/>
            <a:chOff x="-2722250" y="-1079764"/>
            <a:chExt cx="3769563" cy="11358057"/>
          </a:xfrm>
        </p:grpSpPr>
        <p:sp>
          <p:nvSpPr>
            <p:cNvPr id="49" name="Google Shape;49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36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524" name="Google Shape;2524;p36"/>
          <p:cNvGrpSpPr/>
          <p:nvPr/>
        </p:nvGrpSpPr>
        <p:grpSpPr>
          <a:xfrm>
            <a:off x="-2459612" y="638961"/>
            <a:ext cx="3769563" cy="11358057"/>
            <a:chOff x="-2722250" y="-1079764"/>
            <a:chExt cx="3769563" cy="11358057"/>
          </a:xfrm>
        </p:grpSpPr>
        <p:sp>
          <p:nvSpPr>
            <p:cNvPr id="2525" name="Google Shape;2525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9" name="Google Shape;2539;p36"/>
          <p:cNvGrpSpPr/>
          <p:nvPr/>
        </p:nvGrpSpPr>
        <p:grpSpPr>
          <a:xfrm>
            <a:off x="-444950" y="2746461"/>
            <a:ext cx="1158175" cy="2819114"/>
            <a:chOff x="-444950" y="2746461"/>
            <a:chExt cx="1158175" cy="2819114"/>
          </a:xfrm>
        </p:grpSpPr>
        <p:sp>
          <p:nvSpPr>
            <p:cNvPr id="2540" name="Google Shape;2540;p36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1" name="Google Shape;2541;p36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6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6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4" name="Google Shape;2544;p36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6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8" name="Google Shape;2548;p36"/>
          <p:cNvGrpSpPr/>
          <p:nvPr/>
        </p:nvGrpSpPr>
        <p:grpSpPr>
          <a:xfrm>
            <a:off x="8118013" y="1690211"/>
            <a:ext cx="3769563" cy="11358057"/>
            <a:chOff x="-2722250" y="-1079764"/>
            <a:chExt cx="3769563" cy="11358057"/>
          </a:xfrm>
        </p:grpSpPr>
        <p:sp>
          <p:nvSpPr>
            <p:cNvPr id="2549" name="Google Shape;2549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36"/>
          <p:cNvGrpSpPr/>
          <p:nvPr/>
        </p:nvGrpSpPr>
        <p:grpSpPr>
          <a:xfrm rot="-5400000" flipH="1">
            <a:off x="14326746" y="-8155174"/>
            <a:ext cx="5570272" cy="18162622"/>
            <a:chOff x="-3170262" y="3452177"/>
            <a:chExt cx="3721951" cy="12135923"/>
          </a:xfrm>
        </p:grpSpPr>
        <p:sp>
          <p:nvSpPr>
            <p:cNvPr id="2564" name="Google Shape;2564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0" name="Google Shape;2620;p36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621" name="Google Shape;2621;p36"/>
          <p:cNvGrpSpPr/>
          <p:nvPr/>
        </p:nvGrpSpPr>
        <p:grpSpPr>
          <a:xfrm>
            <a:off x="8342610" y="-1257510"/>
            <a:ext cx="1632765" cy="4501735"/>
            <a:chOff x="8342610" y="-1257510"/>
            <a:chExt cx="1632765" cy="4501735"/>
          </a:xfrm>
        </p:grpSpPr>
        <p:sp>
          <p:nvSpPr>
            <p:cNvPr id="2622" name="Google Shape;2622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4" name="Google Shape;2624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5" name="Google Shape;2625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6" name="Google Shape;2626;p36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36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title" idx="2" hasCustomPrompt="1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7" name="Google Shape;67;p3"/>
          <p:cNvSpPr/>
          <p:nvPr/>
        </p:nvSpPr>
        <p:spPr>
          <a:xfrm rot="-2716073">
            <a:off x="207070" y="4107647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rot="-8083939" flipH="1">
            <a:off x="12612" y="120992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592764" y="383151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rot="-5400000">
            <a:off x="1128212" y="342898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rot="-5400000">
            <a:off x="1128212" y="4031264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rot="-5400000">
            <a:off x="1128212" y="3830506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rot="-5400000">
            <a:off x="1128212" y="362974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3"/>
          <p:cNvGrpSpPr/>
          <p:nvPr/>
        </p:nvGrpSpPr>
        <p:grpSpPr>
          <a:xfrm>
            <a:off x="-1624871" y="-4592"/>
            <a:ext cx="5178842" cy="5178453"/>
            <a:chOff x="-1624871" y="-4592"/>
            <a:chExt cx="5178842" cy="5178453"/>
          </a:xfrm>
        </p:grpSpPr>
        <p:sp>
          <p:nvSpPr>
            <p:cNvPr id="77" name="Google Shape;77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3"/>
          <p:cNvSpPr/>
          <p:nvPr/>
        </p:nvSpPr>
        <p:spPr>
          <a:xfrm rot="-2716073">
            <a:off x="207058" y="4107647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"/>
          <p:cNvSpPr/>
          <p:nvPr/>
        </p:nvSpPr>
        <p:spPr>
          <a:xfrm rot="-8083939" flipH="1">
            <a:off x="12612" y="120992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3"/>
          <p:cNvGrpSpPr/>
          <p:nvPr/>
        </p:nvGrpSpPr>
        <p:grpSpPr>
          <a:xfrm>
            <a:off x="-1064015" y="2306598"/>
            <a:ext cx="3021722" cy="3146276"/>
            <a:chOff x="-1064015" y="2306598"/>
            <a:chExt cx="3021722" cy="3146276"/>
          </a:xfrm>
        </p:grpSpPr>
        <p:sp>
          <p:nvSpPr>
            <p:cNvPr id="82" name="Google Shape;82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3"/>
          <p:cNvGrpSpPr/>
          <p:nvPr/>
        </p:nvGrpSpPr>
        <p:grpSpPr>
          <a:xfrm>
            <a:off x="758062" y="2741287"/>
            <a:ext cx="1247068" cy="1340554"/>
            <a:chOff x="758062" y="2741287"/>
            <a:chExt cx="1247068" cy="1340554"/>
          </a:xfrm>
        </p:grpSpPr>
        <p:sp>
          <p:nvSpPr>
            <p:cNvPr id="89" name="Google Shape;89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3"/>
          <p:cNvSpPr/>
          <p:nvPr/>
        </p:nvSpPr>
        <p:spPr>
          <a:xfrm>
            <a:off x="592751" y="383151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"/>
          <p:cNvSpPr/>
          <p:nvPr/>
        </p:nvSpPr>
        <p:spPr>
          <a:xfrm rot="-5400000">
            <a:off x="1128212" y="342898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"/>
          <p:cNvSpPr/>
          <p:nvPr/>
        </p:nvSpPr>
        <p:spPr>
          <a:xfrm rot="-5400000">
            <a:off x="1128212" y="4031264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"/>
          <p:cNvSpPr/>
          <p:nvPr/>
        </p:nvSpPr>
        <p:spPr>
          <a:xfrm rot="-5400000">
            <a:off x="1128212" y="3830506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"/>
          <p:cNvSpPr/>
          <p:nvPr/>
        </p:nvSpPr>
        <p:spPr>
          <a:xfrm rot="-5400000">
            <a:off x="1128212" y="362974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"/>
          <p:cNvSpPr/>
          <p:nvPr/>
        </p:nvSpPr>
        <p:spPr>
          <a:xfrm rot="8083927">
            <a:off x="7321480" y="1263046"/>
            <a:ext cx="881848" cy="881792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"/>
          <p:cNvSpPr/>
          <p:nvPr/>
        </p:nvSpPr>
        <p:spPr>
          <a:xfrm rot="8083927">
            <a:off x="8055138" y="172755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/>
          <p:nvPr/>
        </p:nvSpPr>
        <p:spPr>
          <a:xfrm rot="2716061" flipH="1">
            <a:off x="8054209" y="4352995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"/>
          <p:cNvSpPr/>
          <p:nvPr/>
        </p:nvSpPr>
        <p:spPr>
          <a:xfrm rot="10800000">
            <a:off x="8440836" y="122033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"/>
          <p:cNvSpPr/>
          <p:nvPr/>
        </p:nvSpPr>
        <p:spPr>
          <a:xfrm rot="5400000">
            <a:off x="7898265" y="161573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"/>
          <p:cNvSpPr/>
          <p:nvPr/>
        </p:nvSpPr>
        <p:spPr>
          <a:xfrm rot="5400000">
            <a:off x="7898265" y="1013462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 rot="5400000">
            <a:off x="7898265" y="1214220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"/>
          <p:cNvSpPr/>
          <p:nvPr/>
        </p:nvSpPr>
        <p:spPr>
          <a:xfrm rot="5400000">
            <a:off x="7898265" y="141497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3"/>
          <p:cNvGrpSpPr/>
          <p:nvPr/>
        </p:nvGrpSpPr>
        <p:grpSpPr>
          <a:xfrm>
            <a:off x="5590029" y="-11612"/>
            <a:ext cx="5178842" cy="5178453"/>
            <a:chOff x="5590029" y="-11612"/>
            <a:chExt cx="5178842" cy="5178453"/>
          </a:xfrm>
        </p:grpSpPr>
        <p:sp>
          <p:nvSpPr>
            <p:cNvPr id="110" name="Google Shape;110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/>
          <p:nvPr/>
        </p:nvSpPr>
        <p:spPr>
          <a:xfrm rot="8083927">
            <a:off x="7321480" y="1263046"/>
            <a:ext cx="881848" cy="881792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083927">
            <a:off x="8055150" y="172755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/>
          <p:nvPr/>
        </p:nvSpPr>
        <p:spPr>
          <a:xfrm rot="2716061" flipH="1">
            <a:off x="8054209" y="4352995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3"/>
          <p:cNvGrpSpPr/>
          <p:nvPr/>
        </p:nvGrpSpPr>
        <p:grpSpPr>
          <a:xfrm>
            <a:off x="7186293" y="-290625"/>
            <a:ext cx="3021722" cy="3146276"/>
            <a:chOff x="7186293" y="-290625"/>
            <a:chExt cx="3021722" cy="3146276"/>
          </a:xfrm>
        </p:grpSpPr>
        <p:sp>
          <p:nvSpPr>
            <p:cNvPr id="116" name="Google Shape;116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"/>
          <p:cNvSpPr/>
          <p:nvPr/>
        </p:nvSpPr>
        <p:spPr>
          <a:xfrm rot="10800000">
            <a:off x="8440849" y="122033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"/>
          <p:cNvSpPr/>
          <p:nvPr/>
        </p:nvSpPr>
        <p:spPr>
          <a:xfrm rot="5400000">
            <a:off x="7898265" y="161573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"/>
          <p:cNvSpPr/>
          <p:nvPr/>
        </p:nvSpPr>
        <p:spPr>
          <a:xfrm rot="5400000">
            <a:off x="7898265" y="1013462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"/>
          <p:cNvSpPr/>
          <p:nvPr/>
        </p:nvSpPr>
        <p:spPr>
          <a:xfrm rot="5400000">
            <a:off x="7898265" y="1214220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"/>
          <p:cNvSpPr/>
          <p:nvPr/>
        </p:nvSpPr>
        <p:spPr>
          <a:xfrm rot="5400000">
            <a:off x="7898265" y="141497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"/>
          <p:cNvSpPr txBox="1">
            <a:spLocks noGrp="1"/>
          </p:cNvSpPr>
          <p:nvPr>
            <p:ph type="body" idx="1"/>
          </p:nvPr>
        </p:nvSpPr>
        <p:spPr>
          <a:xfrm>
            <a:off x="713225" y="1199000"/>
            <a:ext cx="7717500" cy="33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31" name="Google Shape;131;p4"/>
          <p:cNvGrpSpPr/>
          <p:nvPr/>
        </p:nvGrpSpPr>
        <p:grpSpPr>
          <a:xfrm>
            <a:off x="-3170262" y="3452177"/>
            <a:ext cx="3721951" cy="12135923"/>
            <a:chOff x="-3170262" y="3452177"/>
            <a:chExt cx="3721951" cy="12135923"/>
          </a:xfrm>
        </p:grpSpPr>
        <p:sp>
          <p:nvSpPr>
            <p:cNvPr id="132" name="Google Shape;132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4"/>
          <p:cNvGrpSpPr/>
          <p:nvPr/>
        </p:nvGrpSpPr>
        <p:grpSpPr>
          <a:xfrm>
            <a:off x="8681163" y="-2011948"/>
            <a:ext cx="3721951" cy="12135923"/>
            <a:chOff x="-3170262" y="3452177"/>
            <a:chExt cx="3721951" cy="12135923"/>
          </a:xfrm>
        </p:grpSpPr>
        <p:sp>
          <p:nvSpPr>
            <p:cNvPr id="189" name="Google Shape;189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4"/>
          <p:cNvGrpSpPr/>
          <p:nvPr/>
        </p:nvGrpSpPr>
        <p:grpSpPr>
          <a:xfrm>
            <a:off x="-1081045" y="-1072813"/>
            <a:ext cx="3021722" cy="3146276"/>
            <a:chOff x="-1081045" y="-1072813"/>
            <a:chExt cx="3021722" cy="3146276"/>
          </a:xfrm>
        </p:grpSpPr>
        <p:sp>
          <p:nvSpPr>
            <p:cNvPr id="244" name="Google Shape;244;p4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365" name="Google Shape;365;p6"/>
          <p:cNvGrpSpPr/>
          <p:nvPr/>
        </p:nvGrpSpPr>
        <p:grpSpPr>
          <a:xfrm>
            <a:off x="8681163" y="-2011948"/>
            <a:ext cx="3721951" cy="12135923"/>
            <a:chOff x="-3170262" y="3452177"/>
            <a:chExt cx="3721951" cy="12135923"/>
          </a:xfrm>
        </p:grpSpPr>
        <p:sp>
          <p:nvSpPr>
            <p:cNvPr id="366" name="Google Shape;366;p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6"/>
          <p:cNvGrpSpPr/>
          <p:nvPr/>
        </p:nvGrpSpPr>
        <p:grpSpPr>
          <a:xfrm>
            <a:off x="-3325500" y="-70089"/>
            <a:ext cx="3769563" cy="11358057"/>
            <a:chOff x="-2722250" y="-1079764"/>
            <a:chExt cx="3769563" cy="11358057"/>
          </a:xfrm>
        </p:grpSpPr>
        <p:sp>
          <p:nvSpPr>
            <p:cNvPr id="421" name="Google Shape;421;p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6"/>
          <p:cNvGrpSpPr/>
          <p:nvPr/>
        </p:nvGrpSpPr>
        <p:grpSpPr>
          <a:xfrm rot="10800000">
            <a:off x="614519" y="-1255848"/>
            <a:ext cx="1982975" cy="2013575"/>
            <a:chOff x="746900" y="-550225"/>
            <a:chExt cx="1982975" cy="2013575"/>
          </a:xfrm>
        </p:grpSpPr>
        <p:sp>
          <p:nvSpPr>
            <p:cNvPr id="436" name="Google Shape;436;p6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437" name="Google Shape;437;p6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3"/>
          <p:cNvSpPr txBox="1">
            <a:spLocks noGrp="1"/>
          </p:cNvSpPr>
          <p:nvPr>
            <p:ph type="subTitle" idx="1"/>
          </p:nvPr>
        </p:nvSpPr>
        <p:spPr>
          <a:xfrm>
            <a:off x="1975600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13"/>
          <p:cNvSpPr txBox="1">
            <a:spLocks noGrp="1"/>
          </p:cNvSpPr>
          <p:nvPr>
            <p:ph type="subTitle" idx="2"/>
          </p:nvPr>
        </p:nvSpPr>
        <p:spPr>
          <a:xfrm>
            <a:off x="1975600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07" name="Google Shape;707;p13"/>
          <p:cNvSpPr txBox="1">
            <a:spLocks noGrp="1"/>
          </p:cNvSpPr>
          <p:nvPr>
            <p:ph type="title" idx="3" hasCustomPrompt="1"/>
          </p:nvPr>
        </p:nvSpPr>
        <p:spPr>
          <a:xfrm>
            <a:off x="1049261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08" name="Google Shape;708;p13"/>
          <p:cNvSpPr txBox="1">
            <a:spLocks noGrp="1"/>
          </p:cNvSpPr>
          <p:nvPr>
            <p:ph type="title" idx="4" hasCustomPrompt="1"/>
          </p:nvPr>
        </p:nvSpPr>
        <p:spPr>
          <a:xfrm>
            <a:off x="4904736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5" hasCustomPrompt="1"/>
          </p:nvPr>
        </p:nvSpPr>
        <p:spPr>
          <a:xfrm>
            <a:off x="1049261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6" hasCustomPrompt="1"/>
          </p:nvPr>
        </p:nvSpPr>
        <p:spPr>
          <a:xfrm>
            <a:off x="4904736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subTitle" idx="7"/>
          </p:nvPr>
        </p:nvSpPr>
        <p:spPr>
          <a:xfrm>
            <a:off x="1975600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13"/>
          <p:cNvSpPr txBox="1">
            <a:spLocks noGrp="1"/>
          </p:cNvSpPr>
          <p:nvPr>
            <p:ph type="subTitle" idx="8"/>
          </p:nvPr>
        </p:nvSpPr>
        <p:spPr>
          <a:xfrm>
            <a:off x="1975600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13" name="Google Shape;713;p13"/>
          <p:cNvSpPr txBox="1">
            <a:spLocks noGrp="1"/>
          </p:cNvSpPr>
          <p:nvPr>
            <p:ph type="subTitle" idx="9"/>
          </p:nvPr>
        </p:nvSpPr>
        <p:spPr>
          <a:xfrm>
            <a:off x="5831075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13"/>
          <p:cNvSpPr txBox="1">
            <a:spLocks noGrp="1"/>
          </p:cNvSpPr>
          <p:nvPr>
            <p:ph type="subTitle" idx="13"/>
          </p:nvPr>
        </p:nvSpPr>
        <p:spPr>
          <a:xfrm>
            <a:off x="5831075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4"/>
          </p:nvPr>
        </p:nvSpPr>
        <p:spPr>
          <a:xfrm>
            <a:off x="5831075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subTitle" idx="15"/>
          </p:nvPr>
        </p:nvSpPr>
        <p:spPr>
          <a:xfrm>
            <a:off x="5831075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717" name="Google Shape;717;p13"/>
          <p:cNvGrpSpPr/>
          <p:nvPr/>
        </p:nvGrpSpPr>
        <p:grpSpPr>
          <a:xfrm>
            <a:off x="-3130987" y="-4899154"/>
            <a:ext cx="3721951" cy="12135923"/>
            <a:chOff x="-3170262" y="3452177"/>
            <a:chExt cx="3721951" cy="12135923"/>
          </a:xfrm>
        </p:grpSpPr>
        <p:sp>
          <p:nvSpPr>
            <p:cNvPr id="718" name="Google Shape;718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13"/>
          <p:cNvGrpSpPr/>
          <p:nvPr/>
        </p:nvGrpSpPr>
        <p:grpSpPr>
          <a:xfrm flipH="1">
            <a:off x="6309193" y="4399246"/>
            <a:ext cx="3769563" cy="11358057"/>
            <a:chOff x="-2722250" y="-1079764"/>
            <a:chExt cx="3769563" cy="11358057"/>
          </a:xfrm>
        </p:grpSpPr>
        <p:sp>
          <p:nvSpPr>
            <p:cNvPr id="775" name="Google Shape;775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13"/>
          <p:cNvGrpSpPr/>
          <p:nvPr/>
        </p:nvGrpSpPr>
        <p:grpSpPr>
          <a:xfrm>
            <a:off x="8626375" y="-2137135"/>
            <a:ext cx="618526" cy="5831511"/>
            <a:chOff x="8626375" y="-2137135"/>
            <a:chExt cx="618526" cy="5831511"/>
          </a:xfrm>
        </p:grpSpPr>
        <p:sp>
          <p:nvSpPr>
            <p:cNvPr id="790" name="Google Shape;790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13"/>
          <p:cNvGrpSpPr/>
          <p:nvPr/>
        </p:nvGrpSpPr>
        <p:grpSpPr>
          <a:xfrm>
            <a:off x="851178" y="3217515"/>
            <a:ext cx="3146276" cy="3021722"/>
            <a:chOff x="851178" y="3217515"/>
            <a:chExt cx="3146276" cy="3021722"/>
          </a:xfrm>
        </p:grpSpPr>
        <p:sp>
          <p:nvSpPr>
            <p:cNvPr id="795" name="Google Shape;795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_1"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9"/>
          <p:cNvSpPr txBox="1">
            <a:spLocks noGrp="1"/>
          </p:cNvSpPr>
          <p:nvPr>
            <p:ph type="title"/>
          </p:nvPr>
        </p:nvSpPr>
        <p:spPr>
          <a:xfrm>
            <a:off x="4201387" y="1214700"/>
            <a:ext cx="42222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227" name="Google Shape;1227;p19"/>
          <p:cNvSpPr txBox="1">
            <a:spLocks noGrp="1"/>
          </p:cNvSpPr>
          <p:nvPr>
            <p:ph type="subTitle" idx="1"/>
          </p:nvPr>
        </p:nvSpPr>
        <p:spPr>
          <a:xfrm>
            <a:off x="4201387" y="2840075"/>
            <a:ext cx="4222200" cy="1040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grpSp>
        <p:nvGrpSpPr>
          <p:cNvPr id="1228" name="Google Shape;1228;p19"/>
          <p:cNvGrpSpPr/>
          <p:nvPr/>
        </p:nvGrpSpPr>
        <p:grpSpPr>
          <a:xfrm rot="5400000" flipH="1">
            <a:off x="-675675" y="-1922624"/>
            <a:ext cx="4222888" cy="4088811"/>
            <a:chOff x="8129425" y="2555026"/>
            <a:chExt cx="4222888" cy="4088811"/>
          </a:xfrm>
        </p:grpSpPr>
        <p:sp>
          <p:nvSpPr>
            <p:cNvPr id="1229" name="Google Shape;1229;p1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19"/>
          <p:cNvGrpSpPr/>
          <p:nvPr/>
        </p:nvGrpSpPr>
        <p:grpSpPr>
          <a:xfrm>
            <a:off x="-219775" y="3849186"/>
            <a:ext cx="3769563" cy="11358057"/>
            <a:chOff x="-2722250" y="-1079764"/>
            <a:chExt cx="3769563" cy="11358057"/>
          </a:xfrm>
        </p:grpSpPr>
        <p:sp>
          <p:nvSpPr>
            <p:cNvPr id="1238" name="Google Shape;1238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" name="Google Shape;1252;p19"/>
          <p:cNvGrpSpPr/>
          <p:nvPr/>
        </p:nvGrpSpPr>
        <p:grpSpPr>
          <a:xfrm rot="10800000">
            <a:off x="-1565550" y="2976149"/>
            <a:ext cx="2504551" cy="4575301"/>
            <a:chOff x="8430775" y="-2181926"/>
            <a:chExt cx="2504551" cy="4575301"/>
          </a:xfrm>
        </p:grpSpPr>
        <p:sp>
          <p:nvSpPr>
            <p:cNvPr id="1253" name="Google Shape;1253;p19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9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9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9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19"/>
          <p:cNvGrpSpPr/>
          <p:nvPr/>
        </p:nvGrpSpPr>
        <p:grpSpPr>
          <a:xfrm flipH="1">
            <a:off x="-1393950" y="-10219564"/>
            <a:ext cx="3769563" cy="11358057"/>
            <a:chOff x="-2722250" y="-1079764"/>
            <a:chExt cx="3769563" cy="11358057"/>
          </a:xfrm>
        </p:grpSpPr>
        <p:sp>
          <p:nvSpPr>
            <p:cNvPr id="1258" name="Google Shape;1258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2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069" name="Google Shape;2069;p32"/>
          <p:cNvSpPr txBox="1">
            <a:spLocks noGrp="1"/>
          </p:cNvSpPr>
          <p:nvPr>
            <p:ph type="subTitle" idx="1"/>
          </p:nvPr>
        </p:nvSpPr>
        <p:spPr>
          <a:xfrm>
            <a:off x="1805875" y="1710450"/>
            <a:ext cx="2687700" cy="44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0" name="Google Shape;2070;p32"/>
          <p:cNvSpPr txBox="1">
            <a:spLocks noGrp="1"/>
          </p:cNvSpPr>
          <p:nvPr>
            <p:ph type="subTitle" idx="2"/>
          </p:nvPr>
        </p:nvSpPr>
        <p:spPr>
          <a:xfrm>
            <a:off x="1805875" y="1329200"/>
            <a:ext cx="26877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71" name="Google Shape;2071;p32"/>
          <p:cNvSpPr txBox="1">
            <a:spLocks noGrp="1"/>
          </p:cNvSpPr>
          <p:nvPr>
            <p:ph type="subTitle" idx="3"/>
          </p:nvPr>
        </p:nvSpPr>
        <p:spPr>
          <a:xfrm>
            <a:off x="1805875" y="4077725"/>
            <a:ext cx="2687700" cy="44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2" name="Google Shape;2072;p32"/>
          <p:cNvSpPr txBox="1">
            <a:spLocks noGrp="1"/>
          </p:cNvSpPr>
          <p:nvPr>
            <p:ph type="subTitle" idx="4"/>
          </p:nvPr>
        </p:nvSpPr>
        <p:spPr>
          <a:xfrm>
            <a:off x="1805875" y="3696475"/>
            <a:ext cx="26877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73" name="Google Shape;2073;p32"/>
          <p:cNvSpPr txBox="1">
            <a:spLocks noGrp="1"/>
          </p:cNvSpPr>
          <p:nvPr>
            <p:ph type="subTitle" idx="5"/>
          </p:nvPr>
        </p:nvSpPr>
        <p:spPr>
          <a:xfrm>
            <a:off x="1805875" y="2894088"/>
            <a:ext cx="2687700" cy="44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4" name="Google Shape;2074;p32"/>
          <p:cNvSpPr txBox="1">
            <a:spLocks noGrp="1"/>
          </p:cNvSpPr>
          <p:nvPr>
            <p:ph type="subTitle" idx="6"/>
          </p:nvPr>
        </p:nvSpPr>
        <p:spPr>
          <a:xfrm>
            <a:off x="1805875" y="2512838"/>
            <a:ext cx="26877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75" name="Google Shape;2075;p32"/>
          <p:cNvSpPr txBox="1">
            <a:spLocks noGrp="1"/>
          </p:cNvSpPr>
          <p:nvPr>
            <p:ph type="subTitle" idx="7"/>
          </p:nvPr>
        </p:nvSpPr>
        <p:spPr>
          <a:xfrm>
            <a:off x="5660750" y="1710450"/>
            <a:ext cx="2687700" cy="44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6" name="Google Shape;2076;p32"/>
          <p:cNvSpPr txBox="1">
            <a:spLocks noGrp="1"/>
          </p:cNvSpPr>
          <p:nvPr>
            <p:ph type="subTitle" idx="8"/>
          </p:nvPr>
        </p:nvSpPr>
        <p:spPr>
          <a:xfrm>
            <a:off x="5660750" y="1329200"/>
            <a:ext cx="26877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77" name="Google Shape;2077;p32"/>
          <p:cNvSpPr txBox="1">
            <a:spLocks noGrp="1"/>
          </p:cNvSpPr>
          <p:nvPr>
            <p:ph type="subTitle" idx="9"/>
          </p:nvPr>
        </p:nvSpPr>
        <p:spPr>
          <a:xfrm>
            <a:off x="5660750" y="4077725"/>
            <a:ext cx="2687700" cy="44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8" name="Google Shape;2078;p32"/>
          <p:cNvSpPr txBox="1">
            <a:spLocks noGrp="1"/>
          </p:cNvSpPr>
          <p:nvPr>
            <p:ph type="subTitle" idx="13"/>
          </p:nvPr>
        </p:nvSpPr>
        <p:spPr>
          <a:xfrm>
            <a:off x="5660750" y="3696475"/>
            <a:ext cx="26877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2079" name="Google Shape;2079;p32"/>
          <p:cNvSpPr txBox="1">
            <a:spLocks noGrp="1"/>
          </p:cNvSpPr>
          <p:nvPr>
            <p:ph type="subTitle" idx="14"/>
          </p:nvPr>
        </p:nvSpPr>
        <p:spPr>
          <a:xfrm>
            <a:off x="5660750" y="2894088"/>
            <a:ext cx="2687700" cy="44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0" name="Google Shape;2080;p32"/>
          <p:cNvSpPr txBox="1">
            <a:spLocks noGrp="1"/>
          </p:cNvSpPr>
          <p:nvPr>
            <p:ph type="subTitle" idx="15"/>
          </p:nvPr>
        </p:nvSpPr>
        <p:spPr>
          <a:xfrm>
            <a:off x="5660750" y="2512838"/>
            <a:ext cx="26877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2081" name="Google Shape;2081;p32"/>
          <p:cNvGrpSpPr/>
          <p:nvPr/>
        </p:nvGrpSpPr>
        <p:grpSpPr>
          <a:xfrm rot="10800000">
            <a:off x="7218810" y="-1747902"/>
            <a:ext cx="3021722" cy="3146276"/>
            <a:chOff x="-1064015" y="2306598"/>
            <a:chExt cx="3021722" cy="3146276"/>
          </a:xfrm>
        </p:grpSpPr>
        <p:sp>
          <p:nvSpPr>
            <p:cNvPr id="2082" name="Google Shape;2082;p32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2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2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2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6" name="Google Shape;2086;p32"/>
          <p:cNvGrpSpPr/>
          <p:nvPr/>
        </p:nvGrpSpPr>
        <p:grpSpPr>
          <a:xfrm rot="10800000">
            <a:off x="-66225" y="2050490"/>
            <a:ext cx="618526" cy="5831511"/>
            <a:chOff x="8626375" y="-2137135"/>
            <a:chExt cx="618526" cy="5831511"/>
          </a:xfrm>
        </p:grpSpPr>
        <p:sp>
          <p:nvSpPr>
            <p:cNvPr id="2087" name="Google Shape;2087;p32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2"/>
            <p:cNvSpPr/>
            <p:nvPr/>
          </p:nvSpPr>
          <p:spPr>
            <a:xfrm rot="-5400000">
              <a:off x="8403006" y="2019204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2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2"/>
            <p:cNvSpPr/>
            <p:nvPr/>
          </p:nvSpPr>
          <p:spPr>
            <a:xfrm rot="-5400000">
              <a:off x="8403006" y="2019204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32"/>
          <p:cNvGrpSpPr/>
          <p:nvPr/>
        </p:nvGrpSpPr>
        <p:grpSpPr>
          <a:xfrm>
            <a:off x="8749262" y="539535"/>
            <a:ext cx="117523" cy="519040"/>
            <a:chOff x="9744987" y="2954335"/>
            <a:chExt cx="117523" cy="519040"/>
          </a:xfrm>
        </p:grpSpPr>
        <p:sp>
          <p:nvSpPr>
            <p:cNvPr id="2092" name="Google Shape;2092;p32"/>
            <p:cNvSpPr/>
            <p:nvPr/>
          </p:nvSpPr>
          <p:spPr>
            <a:xfrm rot="-5400000">
              <a:off x="9744987" y="335585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2"/>
            <p:cNvSpPr/>
            <p:nvPr/>
          </p:nvSpPr>
          <p:spPr>
            <a:xfrm rot="-5400000">
              <a:off x="9744987" y="315509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2"/>
            <p:cNvSpPr/>
            <p:nvPr/>
          </p:nvSpPr>
          <p:spPr>
            <a:xfrm rot="-5400000">
              <a:off x="9744987" y="295433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2"/>
            <p:cNvSpPr/>
            <p:nvPr/>
          </p:nvSpPr>
          <p:spPr>
            <a:xfrm rot="-5400000">
              <a:off x="9744987" y="335585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2"/>
            <p:cNvSpPr/>
            <p:nvPr/>
          </p:nvSpPr>
          <p:spPr>
            <a:xfrm rot="-5400000">
              <a:off x="9744987" y="3155093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2"/>
            <p:cNvSpPr/>
            <p:nvPr/>
          </p:nvSpPr>
          <p:spPr>
            <a:xfrm rot="-5400000">
              <a:off x="9744987" y="295433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8" name="Google Shape;2098;p32"/>
          <p:cNvGrpSpPr/>
          <p:nvPr/>
        </p:nvGrpSpPr>
        <p:grpSpPr>
          <a:xfrm rot="5400000">
            <a:off x="-1353565" y="-944652"/>
            <a:ext cx="3021722" cy="3146276"/>
            <a:chOff x="-1064015" y="2306598"/>
            <a:chExt cx="3021722" cy="3146276"/>
          </a:xfrm>
        </p:grpSpPr>
        <p:sp>
          <p:nvSpPr>
            <p:cNvPr id="2099" name="Google Shape;2099;p32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2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2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2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3" name="Google Shape;2103;p32"/>
          <p:cNvGrpSpPr/>
          <p:nvPr/>
        </p:nvGrpSpPr>
        <p:grpSpPr>
          <a:xfrm flipH="1">
            <a:off x="5149127" y="4880776"/>
            <a:ext cx="4088811" cy="4088811"/>
            <a:chOff x="-3640848" y="2185426"/>
            <a:chExt cx="4088811" cy="4088811"/>
          </a:xfrm>
        </p:grpSpPr>
        <p:sp>
          <p:nvSpPr>
            <p:cNvPr id="2104" name="Google Shape;2104;p3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35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cxnSp>
        <p:nvCxnSpPr>
          <p:cNvPr id="2465" name="Google Shape;2465;p35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466" name="Google Shape;2466;p35"/>
          <p:cNvGrpSpPr/>
          <p:nvPr/>
        </p:nvGrpSpPr>
        <p:grpSpPr>
          <a:xfrm flipH="1">
            <a:off x="-2783025" y="2555026"/>
            <a:ext cx="4222888" cy="4088811"/>
            <a:chOff x="8129425" y="2555026"/>
            <a:chExt cx="4222888" cy="4088811"/>
          </a:xfrm>
        </p:grpSpPr>
        <p:sp>
          <p:nvSpPr>
            <p:cNvPr id="2467" name="Google Shape;2467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5" name="Google Shape;2475;p35"/>
          <p:cNvGrpSpPr/>
          <p:nvPr/>
        </p:nvGrpSpPr>
        <p:grpSpPr>
          <a:xfrm flipH="1">
            <a:off x="-2986745" y="907371"/>
            <a:ext cx="3769563" cy="11358057"/>
            <a:chOff x="-2722250" y="-1079764"/>
            <a:chExt cx="3769563" cy="11358057"/>
          </a:xfrm>
        </p:grpSpPr>
        <p:sp>
          <p:nvSpPr>
            <p:cNvPr id="2476" name="Google Shape;2476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0" name="Google Shape;2490;p35"/>
          <p:cNvGrpSpPr/>
          <p:nvPr/>
        </p:nvGrpSpPr>
        <p:grpSpPr>
          <a:xfrm rot="10800000" flipH="1">
            <a:off x="8591775" y="-1202836"/>
            <a:ext cx="4222888" cy="4088811"/>
            <a:chOff x="8129425" y="2555026"/>
            <a:chExt cx="4222888" cy="4088811"/>
          </a:xfrm>
        </p:grpSpPr>
        <p:sp>
          <p:nvSpPr>
            <p:cNvPr id="2491" name="Google Shape;2491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35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0" name="Google Shape;2500;p35"/>
          <p:cNvGrpSpPr/>
          <p:nvPr/>
        </p:nvGrpSpPr>
        <p:grpSpPr>
          <a:xfrm>
            <a:off x="824987" y="359239"/>
            <a:ext cx="117523" cy="719798"/>
            <a:chOff x="824987" y="359239"/>
            <a:chExt cx="117523" cy="719798"/>
          </a:xfrm>
        </p:grpSpPr>
        <p:sp>
          <p:nvSpPr>
            <p:cNvPr id="2501" name="Google Shape;2501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9" name="Google Shape;2509;p35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sp>
        <p:nvSpPr>
          <p:cNvPr id="2510" name="Google Shape;2510;p35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11" name="Google Shape;2511;p35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512" name="Google Shape;2512;p35"/>
          <p:cNvGrpSpPr/>
          <p:nvPr/>
        </p:nvGrpSpPr>
        <p:grpSpPr>
          <a:xfrm>
            <a:off x="8202950" y="1983213"/>
            <a:ext cx="237939" cy="3223487"/>
            <a:chOff x="8202950" y="1983213"/>
            <a:chExt cx="237939" cy="3223487"/>
          </a:xfrm>
        </p:grpSpPr>
        <p:sp>
          <p:nvSpPr>
            <p:cNvPr id="2513" name="Google Shape;2513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4" name="Google Shape;2514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6" name="Google Shape;2516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7" name="Google Shape;2517;p35"/>
          <p:cNvGrpSpPr/>
          <p:nvPr/>
        </p:nvGrpSpPr>
        <p:grpSpPr>
          <a:xfrm>
            <a:off x="7704114" y="-97112"/>
            <a:ext cx="261061" cy="3913266"/>
            <a:chOff x="7704114" y="-97112"/>
            <a:chExt cx="261061" cy="3913266"/>
          </a:xfrm>
        </p:grpSpPr>
        <p:sp>
          <p:nvSpPr>
            <p:cNvPr id="2518" name="Google Shape;2518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9" name="Google Shape;2519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21" name="Google Shape;2521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8" r:id="rId5"/>
    <p:sldLayoutId id="2147483659" r:id="rId6"/>
    <p:sldLayoutId id="2147483665" r:id="rId7"/>
    <p:sldLayoutId id="2147483678" r:id="rId8"/>
    <p:sldLayoutId id="2147483681" r:id="rId9"/>
    <p:sldLayoutId id="214748368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40"/>
          <p:cNvSpPr txBox="1">
            <a:spLocks noGrp="1"/>
          </p:cNvSpPr>
          <p:nvPr>
            <p:ph type="ctrTitle"/>
          </p:nvPr>
        </p:nvSpPr>
        <p:spPr>
          <a:xfrm>
            <a:off x="1282800" y="1285125"/>
            <a:ext cx="65784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dirty="0"/>
              <a:t>Дипломен проект</a:t>
            </a:r>
            <a:br>
              <a:rPr lang="bg-BG" sz="4400" dirty="0"/>
            </a:br>
            <a:br>
              <a:rPr lang="bg-BG" sz="4400" dirty="0"/>
            </a:br>
            <a:r>
              <a:rPr lang="bg-BG" sz="2400" dirty="0"/>
              <a:t>Разработване на роботизирана количка</a:t>
            </a:r>
            <a:endParaRPr sz="2400" dirty="0"/>
          </a:p>
        </p:txBody>
      </p:sp>
      <p:sp>
        <p:nvSpPr>
          <p:cNvPr id="2639" name="Google Shape;2639;p40"/>
          <p:cNvSpPr txBox="1">
            <a:spLocks noGrp="1"/>
          </p:cNvSpPr>
          <p:nvPr>
            <p:ph type="subTitle" idx="1"/>
          </p:nvPr>
        </p:nvSpPr>
        <p:spPr>
          <a:xfrm>
            <a:off x="1282800" y="3008577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Дипломант</a:t>
            </a:r>
            <a:r>
              <a:rPr lang="en-US" dirty="0"/>
              <a:t>: </a:t>
            </a:r>
            <a:r>
              <a:rPr lang="bg-BG" b="1" dirty="0"/>
              <a:t>Никола Борисов Вълков</a:t>
            </a:r>
            <a:endParaRPr b="1" dirty="0"/>
          </a:p>
        </p:txBody>
      </p:sp>
      <p:cxnSp>
        <p:nvCxnSpPr>
          <p:cNvPr id="2640" name="Google Shape;2640;p40"/>
          <p:cNvCxnSpPr/>
          <p:nvPr/>
        </p:nvCxnSpPr>
        <p:spPr>
          <a:xfrm>
            <a:off x="2500475" y="3663720"/>
            <a:ext cx="4177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41" name="Google Shape;2641;p40"/>
          <p:cNvGrpSpPr/>
          <p:nvPr/>
        </p:nvGrpSpPr>
        <p:grpSpPr>
          <a:xfrm>
            <a:off x="2365175" y="3596070"/>
            <a:ext cx="4447650" cy="135300"/>
            <a:chOff x="2365175" y="3596070"/>
            <a:chExt cx="4447650" cy="135300"/>
          </a:xfrm>
        </p:grpSpPr>
        <p:sp>
          <p:nvSpPr>
            <p:cNvPr id="2642" name="Google Shape;2642;p40"/>
            <p:cNvSpPr/>
            <p:nvPr/>
          </p:nvSpPr>
          <p:spPr>
            <a:xfrm>
              <a:off x="236517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0"/>
            <p:cNvSpPr/>
            <p:nvPr/>
          </p:nvSpPr>
          <p:spPr>
            <a:xfrm>
              <a:off x="667752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44" name="Google Shape;2644;p40"/>
            <p:cNvCxnSpPr>
              <a:stCxn id="2642" idx="6"/>
              <a:endCxn id="2643" idx="2"/>
            </p:cNvCxnSpPr>
            <p:nvPr/>
          </p:nvCxnSpPr>
          <p:spPr>
            <a:xfrm>
              <a:off x="2500475" y="3663720"/>
              <a:ext cx="4177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" name="Google Shape;2639;p40">
            <a:extLst>
              <a:ext uri="{FF2B5EF4-FFF2-40B4-BE49-F238E27FC236}">
                <a16:creationId xmlns:a16="http://schemas.microsoft.com/office/drawing/2014/main" id="{46A1B1F8-B0B0-D3AB-C26C-D1DC6D35B776}"/>
              </a:ext>
            </a:extLst>
          </p:cNvPr>
          <p:cNvSpPr txBox="1">
            <a:spLocks/>
          </p:cNvSpPr>
          <p:nvPr/>
        </p:nvSpPr>
        <p:spPr>
          <a:xfrm>
            <a:off x="2211600" y="249888"/>
            <a:ext cx="47208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bg-BG" u="sng" dirty="0"/>
              <a:t>ПГ </a:t>
            </a:r>
            <a:r>
              <a:rPr lang="en-US" u="sng" dirty="0"/>
              <a:t>“</a:t>
            </a:r>
            <a:r>
              <a:rPr lang="bg-BG" u="sng" dirty="0"/>
              <a:t>Генерал Владимир Заимов</a:t>
            </a:r>
            <a:r>
              <a:rPr lang="en-US" u="sng" dirty="0"/>
              <a:t>”</a:t>
            </a:r>
            <a:r>
              <a:rPr lang="bg-BG" u="sng" dirty="0"/>
              <a:t>, гр. Сопот</a:t>
            </a:r>
            <a:endParaRPr lang="en-US" u="sng" dirty="0"/>
          </a:p>
        </p:txBody>
      </p:sp>
      <p:sp>
        <p:nvSpPr>
          <p:cNvPr id="3" name="Google Shape;2639;p40">
            <a:extLst>
              <a:ext uri="{FF2B5EF4-FFF2-40B4-BE49-F238E27FC236}">
                <a16:creationId xmlns:a16="http://schemas.microsoft.com/office/drawing/2014/main" id="{F795623D-078E-B37A-624E-D77E75675802}"/>
              </a:ext>
            </a:extLst>
          </p:cNvPr>
          <p:cNvSpPr txBox="1">
            <a:spLocks/>
          </p:cNvSpPr>
          <p:nvPr/>
        </p:nvSpPr>
        <p:spPr>
          <a:xfrm>
            <a:off x="1282800" y="3765776"/>
            <a:ext cx="3982374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bg-BG" dirty="0"/>
              <a:t>Специалност</a:t>
            </a:r>
            <a:r>
              <a:rPr lang="en-US" dirty="0"/>
              <a:t>: </a:t>
            </a:r>
            <a:r>
              <a:rPr lang="bg-BG" b="1" dirty="0"/>
              <a:t>Системно програмиране</a:t>
            </a:r>
          </a:p>
        </p:txBody>
      </p:sp>
      <p:sp>
        <p:nvSpPr>
          <p:cNvPr id="4" name="Google Shape;2639;p40">
            <a:extLst>
              <a:ext uri="{FF2B5EF4-FFF2-40B4-BE49-F238E27FC236}">
                <a16:creationId xmlns:a16="http://schemas.microsoft.com/office/drawing/2014/main" id="{F972DBA1-907B-1CEC-4585-8EC26C6FABF4}"/>
              </a:ext>
            </a:extLst>
          </p:cNvPr>
          <p:cNvSpPr txBox="1">
            <a:spLocks/>
          </p:cNvSpPr>
          <p:nvPr/>
        </p:nvSpPr>
        <p:spPr>
          <a:xfrm>
            <a:off x="1282799" y="4045275"/>
            <a:ext cx="3466181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bg-BG" dirty="0"/>
              <a:t>Професия</a:t>
            </a:r>
            <a:r>
              <a:rPr lang="en-US" dirty="0"/>
              <a:t>: </a:t>
            </a:r>
            <a:r>
              <a:rPr lang="bg-BG" b="1" dirty="0"/>
              <a:t>Системен Програмист</a:t>
            </a:r>
          </a:p>
        </p:txBody>
      </p:sp>
      <p:pic>
        <p:nvPicPr>
          <p:cNvPr id="5" name="Картина 3" descr="Картина, която съдържа рисунка&#10;&#10;Описанието е генерирано автоматично">
            <a:extLst>
              <a:ext uri="{FF2B5EF4-FFF2-40B4-BE49-F238E27FC236}">
                <a16:creationId xmlns:a16="http://schemas.microsoft.com/office/drawing/2014/main" id="{E19132D0-6462-45CF-7A4D-8CC82340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999" y="2874175"/>
            <a:ext cx="1628452" cy="162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ogle Shape;2639;p40">
            <a:extLst>
              <a:ext uri="{FF2B5EF4-FFF2-40B4-BE49-F238E27FC236}">
                <a16:creationId xmlns:a16="http://schemas.microsoft.com/office/drawing/2014/main" id="{A905DD38-14AA-4B27-1581-B58D732FDF02}"/>
              </a:ext>
            </a:extLst>
          </p:cNvPr>
          <p:cNvSpPr txBox="1">
            <a:spLocks/>
          </p:cNvSpPr>
          <p:nvPr/>
        </p:nvSpPr>
        <p:spPr>
          <a:xfrm>
            <a:off x="4823576" y="4468509"/>
            <a:ext cx="3874875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bg-BG" dirty="0"/>
              <a:t>Ръководител</a:t>
            </a:r>
            <a:r>
              <a:rPr lang="en-US" dirty="0"/>
              <a:t>: </a:t>
            </a:r>
            <a:r>
              <a:rPr lang="bg-BG" dirty="0"/>
              <a:t>инж. </a:t>
            </a:r>
            <a:r>
              <a:rPr lang="bg-BG" b="1" dirty="0"/>
              <a:t>Константин Колев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1758926" y="320487"/>
            <a:ext cx="5703499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Блок схема на връзките</a:t>
            </a:r>
            <a:endParaRPr sz="3600" dirty="0"/>
          </a:p>
        </p:txBody>
      </p:sp>
      <p:cxnSp>
        <p:nvCxnSpPr>
          <p:cNvPr id="2704" name="Google Shape;2704;p44"/>
          <p:cNvCxnSpPr/>
          <p:nvPr/>
        </p:nvCxnSpPr>
        <p:spPr>
          <a:xfrm>
            <a:off x="2493738" y="100870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pic>
        <p:nvPicPr>
          <p:cNvPr id="5" name="Picture 27" descr="E:\Dekstop Stuff\Дипломна работа\Diplomna-Rabota\Блокова Схема\Block Scheme Connections.bm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473" y="1497960"/>
            <a:ext cx="6587029" cy="2740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9982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1278473" y="327700"/>
            <a:ext cx="6630331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Блок схема на алгоритъма</a:t>
            </a:r>
            <a:endParaRPr sz="3600" dirty="0"/>
          </a:p>
        </p:txBody>
      </p:sp>
      <p:cxnSp>
        <p:nvCxnSpPr>
          <p:cNvPr id="2704" name="Google Shape;2704;p44"/>
          <p:cNvCxnSpPr/>
          <p:nvPr/>
        </p:nvCxnSpPr>
        <p:spPr>
          <a:xfrm>
            <a:off x="2493738" y="100870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pic>
        <p:nvPicPr>
          <p:cNvPr id="3074" name="Picture 2" descr="C:\Users\STUDENTS-1212-3\Desktop\12A\Nikola Valkov\Diplomna-Rabota\Блокова Схема\Block Scheme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140" y="1188586"/>
            <a:ext cx="4333098" cy="395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645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1278473" y="327700"/>
            <a:ext cx="6630331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Фрагмент от изходния код</a:t>
            </a:r>
            <a:endParaRPr sz="3600" dirty="0"/>
          </a:p>
        </p:txBody>
      </p:sp>
      <p:cxnSp>
        <p:nvCxnSpPr>
          <p:cNvPr id="2704" name="Google Shape;2704;p44"/>
          <p:cNvCxnSpPr/>
          <p:nvPr/>
        </p:nvCxnSpPr>
        <p:spPr>
          <a:xfrm>
            <a:off x="2493738" y="100870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2C9E79-AB32-78F1-DD08-E823C4926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156" y="1310142"/>
            <a:ext cx="2833687" cy="326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57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1278473" y="327700"/>
            <a:ext cx="6630331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Фрагмент от изходния код</a:t>
            </a:r>
            <a:endParaRPr sz="3600" dirty="0"/>
          </a:p>
        </p:txBody>
      </p:sp>
      <p:cxnSp>
        <p:nvCxnSpPr>
          <p:cNvPr id="2704" name="Google Shape;2704;p44"/>
          <p:cNvCxnSpPr/>
          <p:nvPr/>
        </p:nvCxnSpPr>
        <p:spPr>
          <a:xfrm>
            <a:off x="2493738" y="100870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C5F13891-EB00-9C4A-E853-BE614EB4B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50" y="1410650"/>
            <a:ext cx="3238500" cy="2724150"/>
          </a:xfrm>
          <a:prstGeom prst="rect">
            <a:avLst/>
          </a:prstGeom>
        </p:spPr>
      </p:pic>
      <p:pic>
        <p:nvPicPr>
          <p:cNvPr id="6" name="Picture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C7253797-CC2C-BC46-DEAD-A1986FA70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952" y="1410649"/>
            <a:ext cx="3238500" cy="272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22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1045624" y="327700"/>
            <a:ext cx="7052727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Външен вид на устройството</a:t>
            </a:r>
            <a:endParaRPr sz="3600" dirty="0"/>
          </a:p>
        </p:txBody>
      </p:sp>
      <p:cxnSp>
        <p:nvCxnSpPr>
          <p:cNvPr id="2704" name="Google Shape;2704;p44"/>
          <p:cNvCxnSpPr/>
          <p:nvPr/>
        </p:nvCxnSpPr>
        <p:spPr>
          <a:xfrm>
            <a:off x="2493738" y="100870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pic>
        <p:nvPicPr>
          <p:cNvPr id="3" name="Picture 2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BBABDE8F-8821-6015-431E-B0011B3C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87" y="1237350"/>
            <a:ext cx="5009625" cy="33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21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2" name="Google Shape;2982;p52"/>
          <p:cNvGrpSpPr/>
          <p:nvPr/>
        </p:nvGrpSpPr>
        <p:grpSpPr>
          <a:xfrm>
            <a:off x="912460" y="1353311"/>
            <a:ext cx="795537" cy="795537"/>
            <a:chOff x="851175" y="1582401"/>
            <a:chExt cx="964872" cy="964872"/>
          </a:xfrm>
        </p:grpSpPr>
        <p:sp>
          <p:nvSpPr>
            <p:cNvPr id="2983" name="Google Shape;2983;p5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5" name="Google Shape;2985;p52"/>
          <p:cNvGrpSpPr/>
          <p:nvPr/>
        </p:nvGrpSpPr>
        <p:grpSpPr>
          <a:xfrm>
            <a:off x="912460" y="3720586"/>
            <a:ext cx="795537" cy="795537"/>
            <a:chOff x="851175" y="1582401"/>
            <a:chExt cx="964872" cy="964872"/>
          </a:xfrm>
        </p:grpSpPr>
        <p:sp>
          <p:nvSpPr>
            <p:cNvPr id="2986" name="Google Shape;2986;p5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8" name="Google Shape;2988;p52"/>
          <p:cNvGrpSpPr/>
          <p:nvPr/>
        </p:nvGrpSpPr>
        <p:grpSpPr>
          <a:xfrm>
            <a:off x="912460" y="2536949"/>
            <a:ext cx="795537" cy="795537"/>
            <a:chOff x="851175" y="1582401"/>
            <a:chExt cx="964872" cy="964872"/>
          </a:xfrm>
        </p:grpSpPr>
        <p:sp>
          <p:nvSpPr>
            <p:cNvPr id="2989" name="Google Shape;2989;p5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1" name="Google Shape;2991;p52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Приложения и бъдещо развитие</a:t>
            </a:r>
            <a:endParaRPr dirty="0"/>
          </a:p>
        </p:txBody>
      </p:sp>
      <p:grpSp>
        <p:nvGrpSpPr>
          <p:cNvPr id="2992" name="Google Shape;2992;p52"/>
          <p:cNvGrpSpPr/>
          <p:nvPr/>
        </p:nvGrpSpPr>
        <p:grpSpPr>
          <a:xfrm>
            <a:off x="4767335" y="1353311"/>
            <a:ext cx="795537" cy="795537"/>
            <a:chOff x="851175" y="1582401"/>
            <a:chExt cx="964872" cy="964872"/>
          </a:xfrm>
        </p:grpSpPr>
        <p:sp>
          <p:nvSpPr>
            <p:cNvPr id="2993" name="Google Shape;2993;p5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8" name="Google Shape;2998;p52"/>
          <p:cNvGrpSpPr/>
          <p:nvPr/>
        </p:nvGrpSpPr>
        <p:grpSpPr>
          <a:xfrm>
            <a:off x="4767335" y="2536949"/>
            <a:ext cx="795537" cy="795537"/>
            <a:chOff x="851175" y="1582401"/>
            <a:chExt cx="964872" cy="964872"/>
          </a:xfrm>
        </p:grpSpPr>
        <p:sp>
          <p:nvSpPr>
            <p:cNvPr id="2999" name="Google Shape;2999;p5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1" name="Google Shape;3031;p52"/>
          <p:cNvSpPr txBox="1">
            <a:spLocks noGrp="1"/>
          </p:cNvSpPr>
          <p:nvPr>
            <p:ph type="subTitle" idx="2"/>
          </p:nvPr>
        </p:nvSpPr>
        <p:spPr>
          <a:xfrm>
            <a:off x="1805875" y="1329200"/>
            <a:ext cx="26877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В Развлечението</a:t>
            </a:r>
            <a:endParaRPr dirty="0"/>
          </a:p>
        </p:txBody>
      </p:sp>
      <p:sp>
        <p:nvSpPr>
          <p:cNvPr id="3033" name="Google Shape;3033;p52"/>
          <p:cNvSpPr txBox="1">
            <a:spLocks noGrp="1"/>
          </p:cNvSpPr>
          <p:nvPr>
            <p:ph type="subTitle" idx="4"/>
          </p:nvPr>
        </p:nvSpPr>
        <p:spPr>
          <a:xfrm>
            <a:off x="1805875" y="3696475"/>
            <a:ext cx="26877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В образованието</a:t>
            </a:r>
            <a:endParaRPr dirty="0"/>
          </a:p>
        </p:txBody>
      </p:sp>
      <p:sp>
        <p:nvSpPr>
          <p:cNvPr id="3035" name="Google Shape;3035;p52"/>
          <p:cNvSpPr txBox="1">
            <a:spLocks noGrp="1"/>
          </p:cNvSpPr>
          <p:nvPr>
            <p:ph type="subTitle" idx="6"/>
          </p:nvPr>
        </p:nvSpPr>
        <p:spPr>
          <a:xfrm>
            <a:off x="1805875" y="2512838"/>
            <a:ext cx="26877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В индустрията</a:t>
            </a:r>
            <a:endParaRPr dirty="0"/>
          </a:p>
        </p:txBody>
      </p:sp>
      <p:sp>
        <p:nvSpPr>
          <p:cNvPr id="3037" name="Google Shape;3037;p52"/>
          <p:cNvSpPr txBox="1">
            <a:spLocks noGrp="1"/>
          </p:cNvSpPr>
          <p:nvPr>
            <p:ph type="subTitle" idx="8"/>
          </p:nvPr>
        </p:nvSpPr>
        <p:spPr>
          <a:xfrm>
            <a:off x="5660750" y="1329200"/>
            <a:ext cx="2687700" cy="819648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dirty="0"/>
              <a:t>В</a:t>
            </a:r>
            <a:r>
              <a:rPr lang="en-US" sz="1800" dirty="0"/>
              <a:t> </a:t>
            </a:r>
            <a:r>
              <a:rPr lang="bg-BG" sz="1800" dirty="0"/>
              <a:t>селскостопанските дейности</a:t>
            </a:r>
            <a:endParaRPr sz="1800" dirty="0"/>
          </a:p>
        </p:txBody>
      </p:sp>
      <p:sp>
        <p:nvSpPr>
          <p:cNvPr id="3039" name="Google Shape;3039;p52"/>
          <p:cNvSpPr txBox="1">
            <a:spLocks noGrp="1"/>
          </p:cNvSpPr>
          <p:nvPr>
            <p:ph type="subTitle" idx="13"/>
          </p:nvPr>
        </p:nvSpPr>
        <p:spPr>
          <a:xfrm>
            <a:off x="5660750" y="3696475"/>
            <a:ext cx="26877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В общото развитие на роботиката</a:t>
            </a:r>
          </a:p>
        </p:txBody>
      </p:sp>
      <p:sp>
        <p:nvSpPr>
          <p:cNvPr id="3041" name="Google Shape;3041;p52"/>
          <p:cNvSpPr txBox="1">
            <a:spLocks noGrp="1"/>
          </p:cNvSpPr>
          <p:nvPr>
            <p:ph type="subTitle" idx="15"/>
          </p:nvPr>
        </p:nvSpPr>
        <p:spPr>
          <a:xfrm>
            <a:off x="5660750" y="2512838"/>
            <a:ext cx="26877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В </a:t>
            </a:r>
            <a:r>
              <a:rPr lang="bg-BG" dirty="0" err="1"/>
              <a:t>разознаването</a:t>
            </a:r>
            <a:endParaRPr dirty="0"/>
          </a:p>
        </p:txBody>
      </p:sp>
      <p:grpSp>
        <p:nvGrpSpPr>
          <p:cNvPr id="14" name="Google Shape;2998;p52">
            <a:extLst>
              <a:ext uri="{FF2B5EF4-FFF2-40B4-BE49-F238E27FC236}">
                <a16:creationId xmlns:a16="http://schemas.microsoft.com/office/drawing/2014/main" id="{96192436-E608-E74C-4A5A-1FC8AF480A5D}"/>
              </a:ext>
            </a:extLst>
          </p:cNvPr>
          <p:cNvGrpSpPr/>
          <p:nvPr/>
        </p:nvGrpSpPr>
        <p:grpSpPr>
          <a:xfrm>
            <a:off x="4767335" y="3606325"/>
            <a:ext cx="795537" cy="795537"/>
            <a:chOff x="851175" y="1582401"/>
            <a:chExt cx="964872" cy="964872"/>
          </a:xfrm>
        </p:grpSpPr>
        <p:sp>
          <p:nvSpPr>
            <p:cNvPr id="15" name="Google Shape;2999;p52">
              <a:extLst>
                <a:ext uri="{FF2B5EF4-FFF2-40B4-BE49-F238E27FC236}">
                  <a16:creationId xmlns:a16="http://schemas.microsoft.com/office/drawing/2014/main" id="{FC856E41-338B-6295-9EEA-33A71D68647C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00;p52">
              <a:extLst>
                <a:ext uri="{FF2B5EF4-FFF2-40B4-BE49-F238E27FC236}">
                  <a16:creationId xmlns:a16="http://schemas.microsoft.com/office/drawing/2014/main" id="{B6ACD723-2F8C-B2A5-EC8E-13D66BCB70E2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2683;p43">
            <a:extLst>
              <a:ext uri="{FF2B5EF4-FFF2-40B4-BE49-F238E27FC236}">
                <a16:creationId xmlns:a16="http://schemas.microsoft.com/office/drawing/2014/main" id="{847C3DB8-73D5-16FE-FF06-7C40CE4A697B}"/>
              </a:ext>
            </a:extLst>
          </p:cNvPr>
          <p:cNvSpPr txBox="1">
            <a:spLocks/>
          </p:cNvSpPr>
          <p:nvPr/>
        </p:nvSpPr>
        <p:spPr>
          <a:xfrm>
            <a:off x="903997" y="1431200"/>
            <a:ext cx="8040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/>
            <a:r>
              <a:rPr lang="en" sz="3700" b="1" dirty="0">
                <a:latin typeface="Play" panose="020B0604020202020204" charset="0"/>
              </a:rPr>
              <a:t>01</a:t>
            </a:r>
          </a:p>
        </p:txBody>
      </p:sp>
      <p:sp>
        <p:nvSpPr>
          <p:cNvPr id="19" name="Google Shape;2683;p43">
            <a:extLst>
              <a:ext uri="{FF2B5EF4-FFF2-40B4-BE49-F238E27FC236}">
                <a16:creationId xmlns:a16="http://schemas.microsoft.com/office/drawing/2014/main" id="{3A441181-C7B4-ECCD-2483-9F54075F97C3}"/>
              </a:ext>
            </a:extLst>
          </p:cNvPr>
          <p:cNvSpPr txBox="1">
            <a:spLocks/>
          </p:cNvSpPr>
          <p:nvPr/>
        </p:nvSpPr>
        <p:spPr>
          <a:xfrm>
            <a:off x="912460" y="2613168"/>
            <a:ext cx="8040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/>
            <a:r>
              <a:rPr lang="en" sz="3700" b="1" dirty="0">
                <a:latin typeface="Play" panose="020B0604020202020204" charset="0"/>
              </a:rPr>
              <a:t>02</a:t>
            </a:r>
          </a:p>
        </p:txBody>
      </p:sp>
      <p:sp>
        <p:nvSpPr>
          <p:cNvPr id="20" name="Google Shape;2683;p43">
            <a:extLst>
              <a:ext uri="{FF2B5EF4-FFF2-40B4-BE49-F238E27FC236}">
                <a16:creationId xmlns:a16="http://schemas.microsoft.com/office/drawing/2014/main" id="{3FB5FCE5-D617-BE60-6774-1EFDDC1DB13D}"/>
              </a:ext>
            </a:extLst>
          </p:cNvPr>
          <p:cNvSpPr txBox="1">
            <a:spLocks/>
          </p:cNvSpPr>
          <p:nvPr/>
        </p:nvSpPr>
        <p:spPr>
          <a:xfrm>
            <a:off x="903997" y="3798475"/>
            <a:ext cx="8040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/>
            <a:r>
              <a:rPr lang="en" sz="3700" b="1" dirty="0">
                <a:latin typeface="Play" panose="020B0604020202020204" charset="0"/>
              </a:rPr>
              <a:t>03</a:t>
            </a:r>
          </a:p>
        </p:txBody>
      </p:sp>
      <p:sp>
        <p:nvSpPr>
          <p:cNvPr id="21" name="Google Shape;2683;p43">
            <a:extLst>
              <a:ext uri="{FF2B5EF4-FFF2-40B4-BE49-F238E27FC236}">
                <a16:creationId xmlns:a16="http://schemas.microsoft.com/office/drawing/2014/main" id="{57012B13-2528-7586-068A-E815733CEC67}"/>
              </a:ext>
            </a:extLst>
          </p:cNvPr>
          <p:cNvSpPr txBox="1">
            <a:spLocks/>
          </p:cNvSpPr>
          <p:nvPr/>
        </p:nvSpPr>
        <p:spPr>
          <a:xfrm>
            <a:off x="4767335" y="1431200"/>
            <a:ext cx="8040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/>
            <a:r>
              <a:rPr lang="en" sz="3700" b="1" dirty="0">
                <a:latin typeface="Play" panose="020B0604020202020204" charset="0"/>
              </a:rPr>
              <a:t>04</a:t>
            </a:r>
          </a:p>
        </p:txBody>
      </p:sp>
      <p:sp>
        <p:nvSpPr>
          <p:cNvPr id="22" name="Google Shape;2683;p43">
            <a:extLst>
              <a:ext uri="{FF2B5EF4-FFF2-40B4-BE49-F238E27FC236}">
                <a16:creationId xmlns:a16="http://schemas.microsoft.com/office/drawing/2014/main" id="{B1328DCF-36EA-D435-1487-F3B6A5C1A6A9}"/>
              </a:ext>
            </a:extLst>
          </p:cNvPr>
          <p:cNvSpPr txBox="1">
            <a:spLocks/>
          </p:cNvSpPr>
          <p:nvPr/>
        </p:nvSpPr>
        <p:spPr>
          <a:xfrm>
            <a:off x="4758872" y="2631506"/>
            <a:ext cx="8040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/>
            <a:r>
              <a:rPr lang="en" sz="3700" b="1" dirty="0">
                <a:latin typeface="Play" panose="020B0604020202020204" charset="0"/>
              </a:rPr>
              <a:t>05</a:t>
            </a:r>
          </a:p>
        </p:txBody>
      </p:sp>
      <p:sp>
        <p:nvSpPr>
          <p:cNvPr id="23" name="Google Shape;2683;p43">
            <a:extLst>
              <a:ext uri="{FF2B5EF4-FFF2-40B4-BE49-F238E27FC236}">
                <a16:creationId xmlns:a16="http://schemas.microsoft.com/office/drawing/2014/main" id="{4BE7D97D-A219-623D-9057-BC076DB1A054}"/>
              </a:ext>
            </a:extLst>
          </p:cNvPr>
          <p:cNvSpPr txBox="1">
            <a:spLocks/>
          </p:cNvSpPr>
          <p:nvPr/>
        </p:nvSpPr>
        <p:spPr>
          <a:xfrm>
            <a:off x="4767335" y="3696475"/>
            <a:ext cx="8040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/>
            <a:r>
              <a:rPr lang="en" sz="3700" b="1" dirty="0">
                <a:latin typeface="Play" panose="020B0604020202020204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271219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1278473" y="327700"/>
            <a:ext cx="6630331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Въпроси</a:t>
            </a:r>
            <a:endParaRPr sz="3600" dirty="0"/>
          </a:p>
        </p:txBody>
      </p:sp>
      <p:cxnSp>
        <p:nvCxnSpPr>
          <p:cNvPr id="2704" name="Google Shape;2704;p44"/>
          <p:cNvCxnSpPr/>
          <p:nvPr/>
        </p:nvCxnSpPr>
        <p:spPr>
          <a:xfrm>
            <a:off x="2493738" y="100870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0FB3E55-1A79-4C84-1E22-61EF43AC8F8B}"/>
              </a:ext>
            </a:extLst>
          </p:cNvPr>
          <p:cNvSpPr txBox="1"/>
          <p:nvPr/>
        </p:nvSpPr>
        <p:spPr>
          <a:xfrm>
            <a:off x="1389594" y="1654769"/>
            <a:ext cx="6364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bg1"/>
                </a:solidFill>
                <a:latin typeface="Play" panose="020B0604020202020204" charset="0"/>
              </a:rPr>
              <a:t>Как може да се пригоди макета, за да бъде използван при тестови изпитания в автомобилостроенето?</a:t>
            </a:r>
          </a:p>
        </p:txBody>
      </p:sp>
    </p:spTree>
    <p:extLst>
      <p:ext uri="{BB962C8B-B14F-4D97-AF65-F5344CB8AC3E}">
        <p14:creationId xmlns:p14="http://schemas.microsoft.com/office/powerpoint/2010/main" val="2347593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722750" y="2187350"/>
            <a:ext cx="7717500" cy="478200"/>
          </a:xfrm>
        </p:spPr>
        <p:txBody>
          <a:bodyPr/>
          <a:lstStyle/>
          <a:p>
            <a:r>
              <a:rPr lang="bg-BG" dirty="0"/>
              <a:t>Благодаря за вниманието!</a:t>
            </a:r>
          </a:p>
        </p:txBody>
      </p:sp>
      <p:grpSp>
        <p:nvGrpSpPr>
          <p:cNvPr id="403" name="Google Shape;3450;p74"/>
          <p:cNvGrpSpPr/>
          <p:nvPr/>
        </p:nvGrpSpPr>
        <p:grpSpPr>
          <a:xfrm>
            <a:off x="1533525" y="2838450"/>
            <a:ext cx="6063000" cy="252218"/>
            <a:chOff x="2939100" y="1481620"/>
            <a:chExt cx="3265800" cy="135300"/>
          </a:xfrm>
        </p:grpSpPr>
        <p:cxnSp>
          <p:nvCxnSpPr>
            <p:cNvPr id="404" name="Google Shape;3451;p74"/>
            <p:cNvCxnSpPr>
              <a:stCxn id="405" idx="6"/>
              <a:endCxn id="406" idx="2"/>
            </p:cNvCxnSpPr>
            <p:nvPr/>
          </p:nvCxnSpPr>
          <p:spPr>
            <a:xfrm>
              <a:off x="3074400" y="1549270"/>
              <a:ext cx="2995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sp>
          <p:nvSpPr>
            <p:cNvPr id="405" name="Google Shape;3452;p74"/>
            <p:cNvSpPr/>
            <p:nvPr/>
          </p:nvSpPr>
          <p:spPr>
            <a:xfrm>
              <a:off x="2939100" y="14816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3453;p74"/>
            <p:cNvSpPr/>
            <p:nvPr/>
          </p:nvSpPr>
          <p:spPr>
            <a:xfrm>
              <a:off x="6069600" y="14816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3454;p74"/>
            <p:cNvCxnSpPr>
              <a:stCxn id="405" idx="6"/>
              <a:endCxn id="406" idx="2"/>
            </p:cNvCxnSpPr>
            <p:nvPr/>
          </p:nvCxnSpPr>
          <p:spPr>
            <a:xfrm>
              <a:off x="3074400" y="1549270"/>
              <a:ext cx="2995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Съдържание</a:t>
            </a:r>
            <a:endParaRPr dirty="0"/>
          </a:p>
        </p:txBody>
      </p:sp>
      <p:sp>
        <p:nvSpPr>
          <p:cNvPr id="2650" name="Google Shape;2650;p41"/>
          <p:cNvSpPr txBox="1">
            <a:spLocks noGrp="1"/>
          </p:cNvSpPr>
          <p:nvPr>
            <p:ph type="body" idx="1"/>
          </p:nvPr>
        </p:nvSpPr>
        <p:spPr>
          <a:xfrm>
            <a:off x="713225" y="1198925"/>
            <a:ext cx="7717500" cy="33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AutoNum type="arabicPeriod"/>
            </a:pPr>
            <a:r>
              <a:rPr lang="bg-BG" sz="2000" dirty="0">
                <a:latin typeface="Source Sans Pro" charset="0"/>
                <a:cs typeface="Source Sans Pro" charset="0"/>
              </a:rPr>
              <a:t>Платформа – </a:t>
            </a:r>
            <a:r>
              <a:rPr lang="en-US" sz="2000" dirty="0">
                <a:latin typeface="Source Sans Pro" charset="0"/>
                <a:cs typeface="Source Sans Pro" charset="0"/>
              </a:rPr>
              <a:t>Arduino</a:t>
            </a:r>
          </a:p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AutoNum type="arabicPeriod"/>
            </a:pPr>
            <a:r>
              <a:rPr lang="bg-BG" sz="2000" dirty="0">
                <a:latin typeface="Source Sans Pro" charset="0"/>
                <a:cs typeface="Source Sans Pro" charset="0"/>
              </a:rPr>
              <a:t>Използвани модули</a:t>
            </a:r>
          </a:p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AutoNum type="arabicPeriod"/>
            </a:pPr>
            <a:r>
              <a:rPr lang="bg-BG" sz="2000" dirty="0">
                <a:latin typeface="Source Sans Pro" charset="0"/>
                <a:cs typeface="Source Sans Pro" charset="0"/>
              </a:rPr>
              <a:t>Принципна схема</a:t>
            </a:r>
          </a:p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AutoNum type="arabicPeriod"/>
            </a:pPr>
            <a:r>
              <a:rPr lang="bg-BG" sz="2000" dirty="0">
                <a:latin typeface="Source Sans Pro" charset="0"/>
                <a:cs typeface="Source Sans Pro" charset="0"/>
              </a:rPr>
              <a:t>Блок схеми</a:t>
            </a:r>
          </a:p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AutoNum type="arabicPeriod"/>
            </a:pPr>
            <a:r>
              <a:rPr lang="bg-BG" sz="2000" dirty="0">
                <a:latin typeface="Source Sans Pro" charset="0"/>
                <a:cs typeface="Source Sans Pro" charset="0"/>
              </a:rPr>
              <a:t>Фрагменти от изходния код</a:t>
            </a:r>
          </a:p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AutoNum type="arabicPeriod"/>
            </a:pPr>
            <a:r>
              <a:rPr lang="bg-BG" sz="2000" dirty="0">
                <a:latin typeface="Source Sans Pro" charset="0"/>
                <a:cs typeface="Source Sans Pro" charset="0"/>
              </a:rPr>
              <a:t>Външен вид на макета</a:t>
            </a:r>
          </a:p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AutoNum type="arabicPeriod"/>
            </a:pPr>
            <a:r>
              <a:rPr lang="bg-BG" sz="2000" dirty="0">
                <a:latin typeface="Source Sans Pro" charset="0"/>
                <a:cs typeface="Source Sans Pro" charset="0"/>
              </a:rPr>
              <a:t>Приложения и бъдещо развитие</a:t>
            </a:r>
          </a:p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AutoNum type="arabicPeriod"/>
            </a:pPr>
            <a:r>
              <a:rPr lang="bg-BG" sz="2000" dirty="0">
                <a:latin typeface="Source Sans Pro" charset="0"/>
                <a:cs typeface="Source Sans Pro" charset="0"/>
              </a:rPr>
              <a:t>Въпроси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5040463" y="1207445"/>
            <a:ext cx="326985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4905163" y="1139795"/>
            <a:ext cx="3540450" cy="1353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4201438" y="462225"/>
            <a:ext cx="4828262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dirty="0"/>
              <a:t>Платформа - </a:t>
            </a:r>
            <a:r>
              <a:rPr lang="en-US" sz="3200" dirty="0" err="1"/>
              <a:t>Arduino</a:t>
            </a:r>
            <a:endParaRPr sz="3200" dirty="0">
              <a:solidFill>
                <a:schemeClr val="lt2"/>
              </a:solidFill>
            </a:endParaRPr>
          </a:p>
        </p:txBody>
      </p:sp>
      <p:sp>
        <p:nvSpPr>
          <p:cNvPr id="2661" name="Google Shape;2661;p42"/>
          <p:cNvSpPr txBox="1">
            <a:spLocks noGrp="1"/>
          </p:cNvSpPr>
          <p:nvPr>
            <p:ph type="subTitle" idx="1"/>
          </p:nvPr>
        </p:nvSpPr>
        <p:spPr>
          <a:xfrm>
            <a:off x="4382362" y="1487525"/>
            <a:ext cx="4222200" cy="1040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 </a:t>
            </a:r>
            <a:r>
              <a:rPr lang="bg-BG" dirty="0"/>
              <a:t>предоставя развойни платки с отворен код. </a:t>
            </a:r>
            <a:r>
              <a:rPr lang="en-US" dirty="0"/>
              <a:t>Arduino Uno </a:t>
            </a:r>
            <a:r>
              <a:rPr lang="bg-BG" dirty="0"/>
              <a:t>използва микроконтролера </a:t>
            </a:r>
            <a:r>
              <a:rPr lang="en-US" dirty="0"/>
              <a:t>ATmega328P</a:t>
            </a:r>
            <a:endParaRPr dirty="0"/>
          </a:p>
        </p:txBody>
      </p:sp>
      <p:pic>
        <p:nvPicPr>
          <p:cNvPr id="1026" name="Picture 2" descr="C:\Users\STUDENTS-1212-3\Desktop\12A\Nikola Valkov\Diplomna-Rabota\Презентация\Snimki\Arduino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98" y="1534117"/>
            <a:ext cx="2841701" cy="250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661;p42"/>
          <p:cNvSpPr txBox="1">
            <a:spLocks/>
          </p:cNvSpPr>
          <p:nvPr/>
        </p:nvSpPr>
        <p:spPr>
          <a:xfrm>
            <a:off x="225477" y="3774795"/>
            <a:ext cx="4222200" cy="52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bg-BG" b="1" dirty="0"/>
              <a:t>Фиг. 1 </a:t>
            </a:r>
            <a:r>
              <a:rPr lang="en-US" dirty="0" err="1"/>
              <a:t>Arduino</a:t>
            </a:r>
            <a:r>
              <a:rPr lang="en-US" dirty="0"/>
              <a:t> Uno</a:t>
            </a:r>
          </a:p>
        </p:txBody>
      </p:sp>
      <p:sp>
        <p:nvSpPr>
          <p:cNvPr id="11" name="Google Shape;2661;p42"/>
          <p:cNvSpPr txBox="1">
            <a:spLocks/>
          </p:cNvSpPr>
          <p:nvPr/>
        </p:nvSpPr>
        <p:spPr>
          <a:xfrm>
            <a:off x="4246069" y="2789986"/>
            <a:ext cx="4222200" cy="163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bg-BG" dirty="0"/>
              <a:t>Предимства на </a:t>
            </a:r>
            <a:r>
              <a:rPr lang="en-US" dirty="0"/>
              <a:t>Arduino:</a:t>
            </a:r>
          </a:p>
          <a:p>
            <a:pPr marL="0" indent="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Отворен код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Лесно достъпна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Подходящ за проекти като този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Ниска цена</a:t>
            </a:r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 	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6" name="Google Shape;2666;p43"/>
          <p:cNvGrpSpPr/>
          <p:nvPr/>
        </p:nvGrpSpPr>
        <p:grpSpPr>
          <a:xfrm>
            <a:off x="1053497" y="3073586"/>
            <a:ext cx="795537" cy="795537"/>
            <a:chOff x="851175" y="1582401"/>
            <a:chExt cx="964872" cy="964872"/>
          </a:xfrm>
        </p:grpSpPr>
        <p:sp>
          <p:nvSpPr>
            <p:cNvPr id="2667" name="Google Shape;266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9" name="Google Shape;2669;p43"/>
          <p:cNvGrpSpPr/>
          <p:nvPr/>
        </p:nvGrpSpPr>
        <p:grpSpPr>
          <a:xfrm>
            <a:off x="4908972" y="3073586"/>
            <a:ext cx="795537" cy="795537"/>
            <a:chOff x="851175" y="1582401"/>
            <a:chExt cx="964872" cy="964872"/>
          </a:xfrm>
        </p:grpSpPr>
        <p:sp>
          <p:nvSpPr>
            <p:cNvPr id="2670" name="Google Shape;2670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2" name="Google Shape;2672;p43"/>
          <p:cNvGrpSpPr/>
          <p:nvPr/>
        </p:nvGrpSpPr>
        <p:grpSpPr>
          <a:xfrm>
            <a:off x="4908972" y="1743274"/>
            <a:ext cx="795537" cy="795537"/>
            <a:chOff x="851175" y="1582401"/>
            <a:chExt cx="964872" cy="964872"/>
          </a:xfrm>
        </p:grpSpPr>
        <p:sp>
          <p:nvSpPr>
            <p:cNvPr id="2673" name="Google Shape;2673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43"/>
          <p:cNvGrpSpPr/>
          <p:nvPr/>
        </p:nvGrpSpPr>
        <p:grpSpPr>
          <a:xfrm>
            <a:off x="1053497" y="1743286"/>
            <a:ext cx="795537" cy="795537"/>
            <a:chOff x="851175" y="1582401"/>
            <a:chExt cx="964872" cy="964872"/>
          </a:xfrm>
        </p:grpSpPr>
        <p:sp>
          <p:nvSpPr>
            <p:cNvPr id="2676" name="Google Shape;2676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8" name="Google Shape;2678;p4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Използвани модули</a:t>
            </a:r>
            <a:endParaRPr dirty="0"/>
          </a:p>
        </p:txBody>
      </p:sp>
      <p:sp>
        <p:nvSpPr>
          <p:cNvPr id="2679" name="Google Shape;2679;p43"/>
          <p:cNvSpPr txBox="1">
            <a:spLocks noGrp="1"/>
          </p:cNvSpPr>
          <p:nvPr>
            <p:ph type="subTitle" idx="1"/>
          </p:nvPr>
        </p:nvSpPr>
        <p:spPr>
          <a:xfrm>
            <a:off x="1975600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Разширяваща платка </a:t>
            </a:r>
            <a:r>
              <a:rPr lang="en-US" dirty="0"/>
              <a:t>(shield)</a:t>
            </a:r>
            <a:r>
              <a:rPr lang="bg-BG" dirty="0"/>
              <a:t> за </a:t>
            </a:r>
            <a:r>
              <a:rPr lang="en-US" dirty="0" err="1"/>
              <a:t>Arduino</a:t>
            </a:r>
            <a:r>
              <a:rPr lang="en-US" dirty="0"/>
              <a:t> Uno</a:t>
            </a:r>
            <a:endParaRPr dirty="0"/>
          </a:p>
        </p:txBody>
      </p:sp>
      <p:sp>
        <p:nvSpPr>
          <p:cNvPr id="2680" name="Google Shape;2680;p43"/>
          <p:cNvSpPr txBox="1">
            <a:spLocks noGrp="1"/>
          </p:cNvSpPr>
          <p:nvPr>
            <p:ph type="subTitle" idx="2"/>
          </p:nvPr>
        </p:nvSpPr>
        <p:spPr>
          <a:xfrm>
            <a:off x="1975599" y="3073586"/>
            <a:ext cx="2625430" cy="29019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Прототипна платка</a:t>
            </a:r>
            <a:endParaRPr dirty="0"/>
          </a:p>
        </p:txBody>
      </p:sp>
      <p:sp>
        <p:nvSpPr>
          <p:cNvPr id="2681" name="Google Shape;2681;p43"/>
          <p:cNvSpPr txBox="1">
            <a:spLocks noGrp="1"/>
          </p:cNvSpPr>
          <p:nvPr>
            <p:ph type="title" idx="3"/>
          </p:nvPr>
        </p:nvSpPr>
        <p:spPr>
          <a:xfrm>
            <a:off x="1049261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82" name="Google Shape;2682;p43"/>
          <p:cNvSpPr txBox="1">
            <a:spLocks noGrp="1"/>
          </p:cNvSpPr>
          <p:nvPr>
            <p:ph type="title" idx="4"/>
          </p:nvPr>
        </p:nvSpPr>
        <p:spPr>
          <a:xfrm>
            <a:off x="4904736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83" name="Google Shape;2683;p43"/>
          <p:cNvSpPr txBox="1">
            <a:spLocks noGrp="1"/>
          </p:cNvSpPr>
          <p:nvPr>
            <p:ph type="title" idx="5"/>
          </p:nvPr>
        </p:nvSpPr>
        <p:spPr>
          <a:xfrm>
            <a:off x="1049261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684" name="Google Shape;2684;p43"/>
          <p:cNvSpPr txBox="1">
            <a:spLocks noGrp="1"/>
          </p:cNvSpPr>
          <p:nvPr>
            <p:ph type="title" idx="6"/>
          </p:nvPr>
        </p:nvSpPr>
        <p:spPr>
          <a:xfrm>
            <a:off x="4904736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85" name="Google Shape;2685;p43"/>
          <p:cNvSpPr txBox="1">
            <a:spLocks noGrp="1"/>
          </p:cNvSpPr>
          <p:nvPr>
            <p:ph type="subTitle" idx="7"/>
          </p:nvPr>
        </p:nvSpPr>
        <p:spPr>
          <a:xfrm>
            <a:off x="1975600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2WD </a:t>
            </a:r>
            <a:r>
              <a:rPr lang="bg-BG" dirty="0"/>
              <a:t>с 2 </a:t>
            </a:r>
            <a:r>
              <a:rPr lang="en-US" dirty="0"/>
              <a:t>DC </a:t>
            </a:r>
            <a:r>
              <a:rPr lang="bg-BG" dirty="0"/>
              <a:t>Мотора</a:t>
            </a:r>
            <a:endParaRPr dirty="0"/>
          </a:p>
        </p:txBody>
      </p:sp>
      <p:sp>
        <p:nvSpPr>
          <p:cNvPr id="2686" name="Google Shape;2686;p43"/>
          <p:cNvSpPr txBox="1">
            <a:spLocks noGrp="1"/>
          </p:cNvSpPr>
          <p:nvPr>
            <p:ph type="subTitle" idx="8"/>
          </p:nvPr>
        </p:nvSpPr>
        <p:spPr>
          <a:xfrm>
            <a:off x="1975600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err="1"/>
              <a:t>Шаси</a:t>
            </a:r>
            <a:r>
              <a:rPr lang="bg-BG" dirty="0"/>
              <a:t> за робот</a:t>
            </a:r>
            <a:endParaRPr dirty="0"/>
          </a:p>
        </p:txBody>
      </p:sp>
      <p:sp>
        <p:nvSpPr>
          <p:cNvPr id="2687" name="Google Shape;2687;p43"/>
          <p:cNvSpPr txBox="1">
            <a:spLocks noGrp="1"/>
          </p:cNvSpPr>
          <p:nvPr>
            <p:ph type="subTitle" idx="9"/>
          </p:nvPr>
        </p:nvSpPr>
        <p:spPr>
          <a:xfrm>
            <a:off x="5831075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err="1"/>
              <a:t>Драйвър</a:t>
            </a:r>
            <a:r>
              <a:rPr lang="bg-BG" dirty="0"/>
              <a:t> за управление на </a:t>
            </a:r>
            <a:r>
              <a:rPr lang="en-US" dirty="0"/>
              <a:t>DC </a:t>
            </a:r>
            <a:r>
              <a:rPr lang="bg-BG" dirty="0"/>
              <a:t>мотори</a:t>
            </a:r>
            <a:endParaRPr dirty="0"/>
          </a:p>
        </p:txBody>
      </p:sp>
      <p:sp>
        <p:nvSpPr>
          <p:cNvPr id="2688" name="Google Shape;2688;p43"/>
          <p:cNvSpPr txBox="1">
            <a:spLocks noGrp="1"/>
          </p:cNvSpPr>
          <p:nvPr>
            <p:ph type="subTitle" idx="13"/>
          </p:nvPr>
        </p:nvSpPr>
        <p:spPr>
          <a:xfrm>
            <a:off x="5831075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DRV8833</a:t>
            </a:r>
            <a:endParaRPr dirty="0"/>
          </a:p>
        </p:txBody>
      </p:sp>
      <p:sp>
        <p:nvSpPr>
          <p:cNvPr id="2689" name="Google Shape;2689;p43"/>
          <p:cNvSpPr txBox="1">
            <a:spLocks noGrp="1"/>
          </p:cNvSpPr>
          <p:nvPr>
            <p:ph type="subTitle" idx="14"/>
          </p:nvPr>
        </p:nvSpPr>
        <p:spPr>
          <a:xfrm>
            <a:off x="5831074" y="2093675"/>
            <a:ext cx="2819439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Bluetooth </a:t>
            </a:r>
            <a:r>
              <a:rPr lang="bg-BG" dirty="0"/>
              <a:t>модул за комуникация с мобилно устройство</a:t>
            </a:r>
            <a:endParaRPr dirty="0"/>
          </a:p>
        </p:txBody>
      </p:sp>
      <p:sp>
        <p:nvSpPr>
          <p:cNvPr id="2690" name="Google Shape;2690;p43"/>
          <p:cNvSpPr txBox="1">
            <a:spLocks noGrp="1"/>
          </p:cNvSpPr>
          <p:nvPr>
            <p:ph type="subTitle" idx="15"/>
          </p:nvPr>
        </p:nvSpPr>
        <p:spPr>
          <a:xfrm>
            <a:off x="5831075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HC-06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255979" y="284989"/>
            <a:ext cx="716480" cy="716498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788" y="320487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err="1"/>
              <a:t>Шаси</a:t>
            </a:r>
            <a:r>
              <a:rPr lang="bg-BG" dirty="0"/>
              <a:t> за робот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-1750981" y="23133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704" name="Google Shape;2704;p44"/>
          <p:cNvCxnSpPr/>
          <p:nvPr/>
        </p:nvCxnSpPr>
        <p:spPr>
          <a:xfrm>
            <a:off x="2493738" y="100870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pic>
        <p:nvPicPr>
          <p:cNvPr id="15" name="Picture 17" descr="E:\Dekstop Stuff\Дипломна работа\Diplomna-Rabota\Снимки за дипломна работа\Глава 3\Шаси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616" y="1398636"/>
            <a:ext cx="2316869" cy="237852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Текстово поле 3"/>
          <p:cNvSpPr txBox="1"/>
          <p:nvPr/>
        </p:nvSpPr>
        <p:spPr>
          <a:xfrm>
            <a:off x="1683659" y="1398636"/>
            <a:ext cx="32947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1. Идва с всички нужни компоненти за изграждането на проекта. </a:t>
            </a:r>
            <a:endParaRPr lang="en-US" sz="1800" dirty="0">
              <a:solidFill>
                <a:schemeClr val="bg1"/>
              </a:solidFill>
              <a:latin typeface="Source Sans Pro" charset="0"/>
              <a:cs typeface="Source Sans Pro" charset="0"/>
            </a:endParaRPr>
          </a:p>
          <a:p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2. Лесно му сглобяване</a:t>
            </a:r>
          </a:p>
          <a:p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Ниска цена</a:t>
            </a:r>
          </a:p>
          <a:p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3. Високата проходимост.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255979" y="284989"/>
            <a:ext cx="716480" cy="716498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788" y="320487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HC-06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-1750981" y="23133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704" name="Google Shape;2704;p44"/>
          <p:cNvCxnSpPr/>
          <p:nvPr/>
        </p:nvCxnSpPr>
        <p:spPr>
          <a:xfrm>
            <a:off x="2493738" y="100870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4" name="Текстово поле 3"/>
          <p:cNvSpPr txBox="1"/>
          <p:nvPr/>
        </p:nvSpPr>
        <p:spPr>
          <a:xfrm>
            <a:off x="1396801" y="1398636"/>
            <a:ext cx="35816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1. Осигурява безжична свързаност на компонентите в макета</a:t>
            </a:r>
          </a:p>
          <a:p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2. Ефективен</a:t>
            </a:r>
          </a:p>
          <a:p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3. Лесна достъпност на пазара</a:t>
            </a:r>
          </a:p>
          <a:p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4. Четири пина за захранване и трансфер на данни</a:t>
            </a:r>
          </a:p>
        </p:txBody>
      </p:sp>
      <p:pic>
        <p:nvPicPr>
          <p:cNvPr id="10" name="Picture 26" descr="E:\Dekstop Stuff\Дипломна работа\Diplomna-Rabota\Снимки за дипломна работа\Глава 3\hc06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107" y="1137379"/>
            <a:ext cx="2538591" cy="2538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8225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255979" y="284989"/>
            <a:ext cx="716480" cy="716498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1683659" y="284989"/>
            <a:ext cx="5703499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Прототипна платка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-1750981" y="23133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bg-BG" dirty="0"/>
              <a:t>3</a:t>
            </a:r>
            <a:endParaRPr dirty="0"/>
          </a:p>
        </p:txBody>
      </p:sp>
      <p:cxnSp>
        <p:nvCxnSpPr>
          <p:cNvPr id="2704" name="Google Shape;2704;p44"/>
          <p:cNvCxnSpPr/>
          <p:nvPr/>
        </p:nvCxnSpPr>
        <p:spPr>
          <a:xfrm>
            <a:off x="2493738" y="100870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4" name="Текстово поле 3"/>
          <p:cNvSpPr txBox="1"/>
          <p:nvPr/>
        </p:nvSpPr>
        <p:spPr>
          <a:xfrm>
            <a:off x="1418401" y="1398636"/>
            <a:ext cx="408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1. Разширява способностите на</a:t>
            </a:r>
          </a:p>
          <a:p>
            <a:pPr marL="342900" indent="-342900">
              <a:buAutoNum type="arabicPeriod"/>
            </a:pPr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развойната платка</a:t>
            </a:r>
          </a:p>
          <a:p>
            <a:pPr marL="342900" indent="-342900">
              <a:buAutoNum type="arabicPeriod"/>
            </a:pPr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2. Предоставя прототипна среда за </a:t>
            </a:r>
          </a:p>
          <a:p>
            <a:pPr marL="342900" indent="-342900">
              <a:buAutoNum type="arabicPeriod"/>
            </a:pPr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запояване на електрическите компоненти</a:t>
            </a:r>
          </a:p>
        </p:txBody>
      </p:sp>
      <p:pic>
        <p:nvPicPr>
          <p:cNvPr id="11" name="Picture 25" descr="E:\Dekstop Stuff\Дипломна работа\Diplomna-Rabota\Снимки за дипломна работа\Глава 3\prototypce baord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106" y="1137379"/>
            <a:ext cx="2538591" cy="25347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19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255979" y="284989"/>
            <a:ext cx="716480" cy="716498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1758926" y="320487"/>
            <a:ext cx="5703499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DRV8833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-1750981" y="23133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bg-BG" dirty="0"/>
              <a:t>4</a:t>
            </a:r>
            <a:endParaRPr dirty="0"/>
          </a:p>
        </p:txBody>
      </p:sp>
      <p:cxnSp>
        <p:nvCxnSpPr>
          <p:cNvPr id="2704" name="Google Shape;2704;p44"/>
          <p:cNvCxnSpPr/>
          <p:nvPr/>
        </p:nvCxnSpPr>
        <p:spPr>
          <a:xfrm>
            <a:off x="2493738" y="100870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4" name="Текстово поле 3"/>
          <p:cNvSpPr txBox="1"/>
          <p:nvPr/>
        </p:nvSpPr>
        <p:spPr>
          <a:xfrm>
            <a:off x="1683659" y="1398636"/>
            <a:ext cx="32947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1. </a:t>
            </a:r>
            <a:r>
              <a:rPr lang="en-US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 </a:t>
            </a:r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Работи с </a:t>
            </a:r>
            <a:r>
              <a:rPr lang="en-US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I2C</a:t>
            </a:r>
          </a:p>
          <a:p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2. Подобрява функционалността</a:t>
            </a:r>
          </a:p>
          <a:p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3. Използва </a:t>
            </a:r>
            <a:r>
              <a:rPr lang="en-US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PWM</a:t>
            </a:r>
          </a:p>
          <a:p>
            <a:r>
              <a:rPr lang="en-US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4. </a:t>
            </a:r>
            <a:r>
              <a:rPr lang="bg-BG" sz="1800" dirty="0">
                <a:solidFill>
                  <a:schemeClr val="bg1"/>
                </a:solidFill>
                <a:latin typeface="Source Sans Pro" charset="0"/>
                <a:cs typeface="Source Sans Pro" charset="0"/>
              </a:rPr>
              <a:t>Намаля консумацията на енергия</a:t>
            </a:r>
          </a:p>
        </p:txBody>
      </p:sp>
      <p:pic>
        <p:nvPicPr>
          <p:cNvPr id="10" name="Picture 30" descr="E:\Dekstop Stuff\Дипломна работа\Diplomna-Rabota\Снимки за дипломна работа\Глава 3\driver.bm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547" y="1251177"/>
            <a:ext cx="2713483" cy="2348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35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1758926" y="320487"/>
            <a:ext cx="5703499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Принципна схема</a:t>
            </a:r>
            <a:endParaRPr sz="3600" dirty="0"/>
          </a:p>
        </p:txBody>
      </p:sp>
      <p:cxnSp>
        <p:nvCxnSpPr>
          <p:cNvPr id="2704" name="Google Shape;2704;p44"/>
          <p:cNvCxnSpPr/>
          <p:nvPr/>
        </p:nvCxnSpPr>
        <p:spPr>
          <a:xfrm>
            <a:off x="2493738" y="100870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pic>
        <p:nvPicPr>
          <p:cNvPr id="11" name="Picture 29" descr="E:\Dekstop Stuff\Дипломна работа\Diplomna-Rabota\Снимки за дипломна работа\Глава 3\PrincipnaElektricheskaShema.bmp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214" y="1008700"/>
            <a:ext cx="6327548" cy="3926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4148224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Computer Science &amp; Programming by Slidesgo">
  <a:themeElements>
    <a:clrScheme name="Simple Light">
      <a:dk1>
        <a:srgbClr val="000304"/>
      </a:dk1>
      <a:lt1>
        <a:srgbClr val="FFFFFF"/>
      </a:lt1>
      <a:dk2>
        <a:srgbClr val="00A4FF"/>
      </a:dk2>
      <a:lt2>
        <a:srgbClr val="E63B00"/>
      </a:lt2>
      <a:accent1>
        <a:srgbClr val="00E9FF"/>
      </a:accent1>
      <a:accent2>
        <a:srgbClr val="FFFFFF"/>
      </a:accent2>
      <a:accent3>
        <a:srgbClr val="91A7A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308</Words>
  <Application>Microsoft Office PowerPoint</Application>
  <PresentationFormat>On-screen Show (16:9)</PresentationFormat>
  <Paragraphs>85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Play</vt:lpstr>
      <vt:lpstr>Source Sans Pro</vt:lpstr>
      <vt:lpstr>Arial</vt:lpstr>
      <vt:lpstr>Computer Science &amp; Mathematics Major For College: Computer Science &amp; Programming by Slidesgo</vt:lpstr>
      <vt:lpstr>Дипломен проект  Разработване на роботизирана количка</vt:lpstr>
      <vt:lpstr>Съдържание</vt:lpstr>
      <vt:lpstr>Платформа - Arduino</vt:lpstr>
      <vt:lpstr>Използвани модули</vt:lpstr>
      <vt:lpstr>Шаси за робот</vt:lpstr>
      <vt:lpstr>HC-06</vt:lpstr>
      <vt:lpstr>Прототипна платка</vt:lpstr>
      <vt:lpstr>DRV8833</vt:lpstr>
      <vt:lpstr>Принципна схема</vt:lpstr>
      <vt:lpstr>Блок схема на връзките</vt:lpstr>
      <vt:lpstr>Блок схема на алгоритъма</vt:lpstr>
      <vt:lpstr>Фрагмент от изходния код</vt:lpstr>
      <vt:lpstr>Фрагмент от изходния код</vt:lpstr>
      <vt:lpstr>Външен вид на устройството</vt:lpstr>
      <vt:lpstr>Приложения и бъдещо развитие</vt:lpstr>
      <vt:lpstr>Въпроси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 &amp; MATHEMATICS MAJOR FOR COLLEGE: COMPUTER SCIENCE &amp; PROGRAMMING</dc:title>
  <dc:creator>User</dc:creator>
  <cp:lastModifiedBy>Борис</cp:lastModifiedBy>
  <cp:revision>39</cp:revision>
  <dcterms:modified xsi:type="dcterms:W3CDTF">2023-05-03T08:51:00Z</dcterms:modified>
</cp:coreProperties>
</file>